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88" r:id="rId2"/>
    <p:sldMasterId id="2147484228" r:id="rId3"/>
  </p:sldMasterIdLst>
  <p:notesMasterIdLst>
    <p:notesMasterId r:id="rId16"/>
  </p:notesMasterIdLst>
  <p:handoutMasterIdLst>
    <p:handoutMasterId r:id="rId17"/>
  </p:handoutMasterIdLst>
  <p:sldIdLst>
    <p:sldId id="814" r:id="rId4"/>
    <p:sldId id="848" r:id="rId5"/>
    <p:sldId id="849" r:id="rId6"/>
    <p:sldId id="850" r:id="rId7"/>
    <p:sldId id="851" r:id="rId8"/>
    <p:sldId id="860" r:id="rId9"/>
    <p:sldId id="852" r:id="rId10"/>
    <p:sldId id="859" r:id="rId11"/>
    <p:sldId id="862" r:id="rId12"/>
    <p:sldId id="864" r:id="rId13"/>
    <p:sldId id="861" r:id="rId14"/>
    <p:sldId id="863" r:id="rId15"/>
  </p:sldIdLst>
  <p:sldSz cx="9144000" cy="6858000" type="screen4x3"/>
  <p:notesSz cx="6881813" cy="92964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6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66CC"/>
    <a:srgbClr val="008000"/>
    <a:srgbClr val="FFFFFF"/>
    <a:srgbClr val="F8F8F8"/>
    <a:srgbClr val="0033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32" autoAdjust="0"/>
    <p:restoredTop sz="99822" autoAdjust="0"/>
  </p:normalViewPr>
  <p:slideViewPr>
    <p:cSldViewPr>
      <p:cViewPr varScale="1">
        <p:scale>
          <a:sx n="72" d="100"/>
          <a:sy n="72" d="100"/>
        </p:scale>
        <p:origin x="1752" y="54"/>
      </p:cViewPr>
      <p:guideLst>
        <p:guide orient="horz" pos="2160"/>
        <p:guide pos="2880"/>
      </p:guideLst>
    </p:cSldViewPr>
  </p:slideViewPr>
  <p:notesTextViewPr>
    <p:cViewPr>
      <p:scale>
        <a:sx n="100" d="100"/>
        <a:sy n="100" d="100"/>
      </p:scale>
      <p:origin x="0" y="0"/>
    </p:cViewPr>
  </p:notesTextViewPr>
  <p:sorterViewPr>
    <p:cViewPr>
      <p:scale>
        <a:sx n="79" d="100"/>
        <a:sy n="79" d="100"/>
      </p:scale>
      <p:origin x="0" y="-1428"/>
    </p:cViewPr>
  </p:sorterViewPr>
  <p:notesViewPr>
    <p:cSldViewPr>
      <p:cViewPr varScale="1">
        <p:scale>
          <a:sx n="56" d="100"/>
          <a:sy n="56" d="100"/>
        </p:scale>
        <p:origin x="2850" y="72"/>
      </p:cViewPr>
      <p:guideLst>
        <p:guide orient="horz" pos="2927"/>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2.xml.rels><?xml version="1.0" encoding="UTF-8" standalone="yes"?>
<Relationships xmlns="http://schemas.openxmlformats.org/package/2006/relationships"><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6F6A7-0BC3-43BD-8D7B-56BE4DC721DE}" type="doc">
      <dgm:prSet loTypeId="urn:microsoft.com/office/officeart/2005/8/layout/lProcess3" loCatId="process" qsTypeId="urn:microsoft.com/office/officeart/2005/8/quickstyle/simple1" qsCatId="simple" csTypeId="urn:microsoft.com/office/officeart/2005/8/colors/accent3_4" csCatId="accent3" phldr="1"/>
      <dgm:spPr/>
      <dgm:t>
        <a:bodyPr/>
        <a:lstStyle/>
        <a:p>
          <a:endParaRPr lang="en-US"/>
        </a:p>
      </dgm:t>
    </dgm:pt>
    <dgm:pt modelId="{20D29AA7-C72B-4E02-A2F7-98926D7C81EF}">
      <dgm:prSet/>
      <dgm:spPr/>
      <dgm:t>
        <a:bodyPr/>
        <a:lstStyle/>
        <a:p>
          <a:r>
            <a:rPr lang="en-US" dirty="0">
              <a:latin typeface="Arial Narrow" panose="020B0606020202030204" pitchFamily="34" charset="0"/>
            </a:rPr>
            <a:t>Apple, Netflix, and Yahoo Account for 25% of Brand Impersonations in Phishing Attacks in Q1 2020</a:t>
          </a:r>
        </a:p>
      </dgm:t>
    </dgm:pt>
    <dgm:pt modelId="{5F4AF52C-90F0-42A4-9E70-B132E5275275}" type="parTrans" cxnId="{9C42900D-133A-4111-8143-0E72196C5796}">
      <dgm:prSet/>
      <dgm:spPr/>
      <dgm:t>
        <a:bodyPr/>
        <a:lstStyle/>
        <a:p>
          <a:endParaRPr lang="en-US">
            <a:latin typeface="Arial Narrow" panose="020B0606020202030204" pitchFamily="34" charset="0"/>
          </a:endParaRPr>
        </a:p>
      </dgm:t>
    </dgm:pt>
    <dgm:pt modelId="{EEA91843-7E41-4471-BF6F-C3DC342F9D35}" type="sibTrans" cxnId="{9C42900D-133A-4111-8143-0E72196C5796}">
      <dgm:prSet/>
      <dgm:spPr/>
      <dgm:t>
        <a:bodyPr/>
        <a:lstStyle/>
        <a:p>
          <a:endParaRPr lang="en-US">
            <a:latin typeface="Arial Narrow" panose="020B0606020202030204" pitchFamily="34" charset="0"/>
          </a:endParaRPr>
        </a:p>
      </dgm:t>
    </dgm:pt>
    <dgm:pt modelId="{60F15854-C8C3-4739-B1F1-45CC50338B7E}">
      <dgm:prSet/>
      <dgm:spPr/>
      <dgm:t>
        <a:bodyPr/>
        <a:lstStyle/>
        <a:p>
          <a:r>
            <a:rPr lang="en-US" dirty="0">
              <a:latin typeface="Arial Narrow" panose="020B0606020202030204" pitchFamily="34" charset="0"/>
            </a:rPr>
            <a:t>FBI report indicate 3000-4000 daily complaints through their internet portal from a 1000 daily complaints pre COVID</a:t>
          </a:r>
        </a:p>
      </dgm:t>
    </dgm:pt>
    <dgm:pt modelId="{A49B80EF-F939-4886-9D8B-1D5C5B5C9878}" type="parTrans" cxnId="{AF34C2A5-3B87-41CE-93F0-71956B72E630}">
      <dgm:prSet/>
      <dgm:spPr/>
      <dgm:t>
        <a:bodyPr/>
        <a:lstStyle/>
        <a:p>
          <a:endParaRPr lang="en-US">
            <a:latin typeface="Arial Narrow" panose="020B0606020202030204" pitchFamily="34" charset="0"/>
          </a:endParaRPr>
        </a:p>
      </dgm:t>
    </dgm:pt>
    <dgm:pt modelId="{E4976DE7-C508-403B-A7A4-BEA51D57DCC0}" type="sibTrans" cxnId="{AF34C2A5-3B87-41CE-93F0-71956B72E630}">
      <dgm:prSet/>
      <dgm:spPr/>
      <dgm:t>
        <a:bodyPr/>
        <a:lstStyle/>
        <a:p>
          <a:endParaRPr lang="en-US">
            <a:latin typeface="Arial Narrow" panose="020B0606020202030204" pitchFamily="34" charset="0"/>
          </a:endParaRPr>
        </a:p>
      </dgm:t>
    </dgm:pt>
    <dgm:pt modelId="{57F453CD-CF6D-4307-9CB0-341A46D46DBA}">
      <dgm:prSet/>
      <dgm:spPr/>
      <dgm:t>
        <a:bodyPr/>
        <a:lstStyle/>
        <a:p>
          <a:r>
            <a:rPr lang="en-US" dirty="0">
              <a:latin typeface="Arial Narrow" panose="020B0606020202030204" pitchFamily="34" charset="0"/>
            </a:rPr>
            <a:t>A ransomware attack in early 2020 on the New Orleans city government cost the city upwards of $7 million</a:t>
          </a:r>
        </a:p>
      </dgm:t>
    </dgm:pt>
    <dgm:pt modelId="{6E66B420-6FF2-456C-8E9A-AA4A6A54B3D3}" type="parTrans" cxnId="{5C707F72-6A64-4DB1-A321-A534E6F749A0}">
      <dgm:prSet/>
      <dgm:spPr/>
      <dgm:t>
        <a:bodyPr/>
        <a:lstStyle/>
        <a:p>
          <a:endParaRPr lang="en-US">
            <a:latin typeface="Arial Narrow" panose="020B0606020202030204" pitchFamily="34" charset="0"/>
          </a:endParaRPr>
        </a:p>
      </dgm:t>
    </dgm:pt>
    <dgm:pt modelId="{5B4E4415-B2CB-4E7B-A0EB-EAD1349E7959}" type="sibTrans" cxnId="{5C707F72-6A64-4DB1-A321-A534E6F749A0}">
      <dgm:prSet/>
      <dgm:spPr/>
      <dgm:t>
        <a:bodyPr/>
        <a:lstStyle/>
        <a:p>
          <a:endParaRPr lang="en-US">
            <a:latin typeface="Arial Narrow" panose="020B0606020202030204" pitchFamily="34" charset="0"/>
          </a:endParaRPr>
        </a:p>
      </dgm:t>
    </dgm:pt>
    <dgm:pt modelId="{59177B74-FD3E-4B04-8665-46DB3B60E41C}">
      <dgm:prSet/>
      <dgm:spPr/>
      <dgm:t>
        <a:bodyPr/>
        <a:lstStyle/>
        <a:p>
          <a:r>
            <a:rPr lang="en-US" dirty="0">
              <a:latin typeface="Arial Narrow" panose="020B0606020202030204" pitchFamily="34" charset="0"/>
            </a:rPr>
            <a:t>South Africa’s Post-Bank is replacing 12 million Bank cards after major security breach.</a:t>
          </a:r>
        </a:p>
      </dgm:t>
    </dgm:pt>
    <dgm:pt modelId="{EA7209C1-5636-4E71-A8EC-DA4BF8AD283D}" type="parTrans" cxnId="{8F2F5802-F230-4781-B063-F64485816E0E}">
      <dgm:prSet/>
      <dgm:spPr/>
      <dgm:t>
        <a:bodyPr/>
        <a:lstStyle/>
        <a:p>
          <a:endParaRPr lang="en-US">
            <a:latin typeface="Arial Narrow" panose="020B0606020202030204" pitchFamily="34" charset="0"/>
          </a:endParaRPr>
        </a:p>
      </dgm:t>
    </dgm:pt>
    <dgm:pt modelId="{97F69C50-B3AA-4779-96E3-662B5536B71D}" type="sibTrans" cxnId="{8F2F5802-F230-4781-B063-F64485816E0E}">
      <dgm:prSet/>
      <dgm:spPr/>
      <dgm:t>
        <a:bodyPr/>
        <a:lstStyle/>
        <a:p>
          <a:endParaRPr lang="en-US">
            <a:latin typeface="Arial Narrow" panose="020B0606020202030204" pitchFamily="34" charset="0"/>
          </a:endParaRPr>
        </a:p>
      </dgm:t>
    </dgm:pt>
    <dgm:pt modelId="{CAF83EDD-5D02-4002-BEE2-69A8D1DFB927}">
      <dgm:prSet/>
      <dgm:spPr/>
      <dgm:t>
        <a:bodyPr/>
        <a:lstStyle/>
        <a:p>
          <a:r>
            <a:rPr lang="en-US">
              <a:latin typeface="Arial Narrow" panose="020B0606020202030204" pitchFamily="34" charset="0"/>
            </a:rPr>
            <a:t>Travelex paid $2.3M of $6M demanded by ransomware operators </a:t>
          </a:r>
        </a:p>
      </dgm:t>
    </dgm:pt>
    <dgm:pt modelId="{C621C4A1-E67E-4CF7-B986-12F399DC63AE}" type="parTrans" cxnId="{F89473E4-3D5E-4D6E-ADDE-712C2347394E}">
      <dgm:prSet/>
      <dgm:spPr/>
      <dgm:t>
        <a:bodyPr/>
        <a:lstStyle/>
        <a:p>
          <a:endParaRPr lang="en-US">
            <a:latin typeface="Arial Narrow" panose="020B0606020202030204" pitchFamily="34" charset="0"/>
          </a:endParaRPr>
        </a:p>
      </dgm:t>
    </dgm:pt>
    <dgm:pt modelId="{A1A0CC99-59F5-4A62-9BC0-0FA89F521E6B}" type="sibTrans" cxnId="{F89473E4-3D5E-4D6E-ADDE-712C2347394E}">
      <dgm:prSet/>
      <dgm:spPr/>
      <dgm:t>
        <a:bodyPr/>
        <a:lstStyle/>
        <a:p>
          <a:endParaRPr lang="en-US">
            <a:latin typeface="Arial Narrow" panose="020B0606020202030204" pitchFamily="34" charset="0"/>
          </a:endParaRPr>
        </a:p>
      </dgm:t>
    </dgm:pt>
    <dgm:pt modelId="{EA1944A6-4342-4BD7-9233-BAF46D2ECE3A}">
      <dgm:prSet/>
      <dgm:spPr/>
      <dgm:t>
        <a:bodyPr/>
        <a:lstStyle/>
        <a:p>
          <a:r>
            <a:rPr lang="en-US">
              <a:latin typeface="Arial Narrow" panose="020B0606020202030204" pitchFamily="34" charset="0"/>
            </a:rPr>
            <a:t>$10M stolen from Norway’s state investment fund in a business email compromise. </a:t>
          </a:r>
        </a:p>
      </dgm:t>
    </dgm:pt>
    <dgm:pt modelId="{40BE414A-6F58-436B-B56E-5F7CA3752694}" type="parTrans" cxnId="{55390776-F04F-43BD-8B36-764C4BF6332B}">
      <dgm:prSet/>
      <dgm:spPr/>
      <dgm:t>
        <a:bodyPr/>
        <a:lstStyle/>
        <a:p>
          <a:endParaRPr lang="en-US">
            <a:latin typeface="Arial Narrow" panose="020B0606020202030204" pitchFamily="34" charset="0"/>
          </a:endParaRPr>
        </a:p>
      </dgm:t>
    </dgm:pt>
    <dgm:pt modelId="{A988A031-85C4-4F09-8AC3-CCD0409A35DD}" type="sibTrans" cxnId="{55390776-F04F-43BD-8B36-764C4BF6332B}">
      <dgm:prSet/>
      <dgm:spPr/>
      <dgm:t>
        <a:bodyPr/>
        <a:lstStyle/>
        <a:p>
          <a:endParaRPr lang="en-US">
            <a:latin typeface="Arial Narrow" panose="020B0606020202030204" pitchFamily="34" charset="0"/>
          </a:endParaRPr>
        </a:p>
      </dgm:t>
    </dgm:pt>
    <dgm:pt modelId="{35820DD9-7BDD-431D-B2FE-6953C7BFE9A6}" type="pres">
      <dgm:prSet presAssocID="{CA66F6A7-0BC3-43BD-8D7B-56BE4DC721DE}" presName="Name0" presStyleCnt="0">
        <dgm:presLayoutVars>
          <dgm:chPref val="3"/>
          <dgm:dir/>
          <dgm:animLvl val="lvl"/>
          <dgm:resizeHandles/>
        </dgm:presLayoutVars>
      </dgm:prSet>
      <dgm:spPr/>
    </dgm:pt>
    <dgm:pt modelId="{76703B9F-500C-49A2-81F4-5B278A8A89B9}" type="pres">
      <dgm:prSet presAssocID="{20D29AA7-C72B-4E02-A2F7-98926D7C81EF}" presName="horFlow" presStyleCnt="0"/>
      <dgm:spPr/>
    </dgm:pt>
    <dgm:pt modelId="{1AD0B266-A958-4D31-8EA3-750E79928D5A}" type="pres">
      <dgm:prSet presAssocID="{20D29AA7-C72B-4E02-A2F7-98926D7C81EF}" presName="bigChev" presStyleLbl="node1" presStyleIdx="0" presStyleCnt="6" custScaleX="365709" custScaleY="98536"/>
      <dgm:spPr/>
    </dgm:pt>
    <dgm:pt modelId="{5C98A3F2-7A4E-47FB-A1C2-2B0A92E3E445}" type="pres">
      <dgm:prSet presAssocID="{20D29AA7-C72B-4E02-A2F7-98926D7C81EF}" presName="vSp" presStyleCnt="0"/>
      <dgm:spPr/>
    </dgm:pt>
    <dgm:pt modelId="{0E2F5609-50C3-4CEF-A5BA-9F75F970D1C0}" type="pres">
      <dgm:prSet presAssocID="{60F15854-C8C3-4739-B1F1-45CC50338B7E}" presName="horFlow" presStyleCnt="0"/>
      <dgm:spPr/>
    </dgm:pt>
    <dgm:pt modelId="{6AA5F3DB-8987-45EC-BA64-CB6E0C094B10}" type="pres">
      <dgm:prSet presAssocID="{60F15854-C8C3-4739-B1F1-45CC50338B7E}" presName="bigChev" presStyleLbl="node1" presStyleIdx="1" presStyleCnt="6" custScaleX="367518" custScaleY="116290"/>
      <dgm:spPr/>
    </dgm:pt>
    <dgm:pt modelId="{CB8A0CE3-A064-4929-A82E-96D610493BA5}" type="pres">
      <dgm:prSet presAssocID="{60F15854-C8C3-4739-B1F1-45CC50338B7E}" presName="vSp" presStyleCnt="0"/>
      <dgm:spPr/>
    </dgm:pt>
    <dgm:pt modelId="{09F817F7-DF52-4FC7-9EF1-1BF713FD8D13}" type="pres">
      <dgm:prSet presAssocID="{57F453CD-CF6D-4307-9CB0-341A46D46DBA}" presName="horFlow" presStyleCnt="0"/>
      <dgm:spPr/>
    </dgm:pt>
    <dgm:pt modelId="{4441AE24-473E-4AB8-B4D1-E2726B27CB1C}" type="pres">
      <dgm:prSet presAssocID="{57F453CD-CF6D-4307-9CB0-341A46D46DBA}" presName="bigChev" presStyleLbl="node1" presStyleIdx="2" presStyleCnt="6" custScaleX="372180" custScaleY="110169"/>
      <dgm:spPr/>
    </dgm:pt>
    <dgm:pt modelId="{998125C9-C39D-47EC-84B8-B59399A7FBE3}" type="pres">
      <dgm:prSet presAssocID="{57F453CD-CF6D-4307-9CB0-341A46D46DBA}" presName="vSp" presStyleCnt="0"/>
      <dgm:spPr/>
    </dgm:pt>
    <dgm:pt modelId="{765E1DE9-CE3A-4C85-A93D-E18387FD3DA9}" type="pres">
      <dgm:prSet presAssocID="{59177B74-FD3E-4B04-8665-46DB3B60E41C}" presName="horFlow" presStyleCnt="0"/>
      <dgm:spPr/>
    </dgm:pt>
    <dgm:pt modelId="{96D21193-D056-4B11-B5C0-FC74AF91E8A2}" type="pres">
      <dgm:prSet presAssocID="{59177B74-FD3E-4B04-8665-46DB3B60E41C}" presName="bigChev" presStyleLbl="node1" presStyleIdx="3" presStyleCnt="6" custScaleX="375563" custScaleY="113228"/>
      <dgm:spPr/>
    </dgm:pt>
    <dgm:pt modelId="{9C85BE66-4808-4EFB-A200-0F41C1FE0D87}" type="pres">
      <dgm:prSet presAssocID="{59177B74-FD3E-4B04-8665-46DB3B60E41C}" presName="vSp" presStyleCnt="0"/>
      <dgm:spPr/>
    </dgm:pt>
    <dgm:pt modelId="{93EED3A6-E697-4C74-A0C7-B6677841C732}" type="pres">
      <dgm:prSet presAssocID="{CAF83EDD-5D02-4002-BEE2-69A8D1DFB927}" presName="horFlow" presStyleCnt="0"/>
      <dgm:spPr/>
    </dgm:pt>
    <dgm:pt modelId="{8646317B-2876-443E-A30E-B893FB98B1B7}" type="pres">
      <dgm:prSet presAssocID="{CAF83EDD-5D02-4002-BEE2-69A8D1DFB927}" presName="bigChev" presStyleLbl="node1" presStyleIdx="4" presStyleCnt="6" custScaleX="359809" custScaleY="122410"/>
      <dgm:spPr/>
    </dgm:pt>
    <dgm:pt modelId="{61DFA97B-8A7C-45D0-B445-B3E126935535}" type="pres">
      <dgm:prSet presAssocID="{CAF83EDD-5D02-4002-BEE2-69A8D1DFB927}" presName="vSp" presStyleCnt="0"/>
      <dgm:spPr/>
    </dgm:pt>
    <dgm:pt modelId="{F5EA8B2F-4A87-415D-A184-E752C6267949}" type="pres">
      <dgm:prSet presAssocID="{EA1944A6-4342-4BD7-9233-BAF46D2ECE3A}" presName="horFlow" presStyleCnt="0"/>
      <dgm:spPr/>
    </dgm:pt>
    <dgm:pt modelId="{CA7B5319-2661-4D24-87D4-DF59DB6B2C55}" type="pres">
      <dgm:prSet presAssocID="{EA1944A6-4342-4BD7-9233-BAF46D2ECE3A}" presName="bigChev" presStyleLbl="node1" presStyleIdx="5" presStyleCnt="6" custScaleX="369782" custScaleY="100687"/>
      <dgm:spPr/>
    </dgm:pt>
  </dgm:ptLst>
  <dgm:cxnLst>
    <dgm:cxn modelId="{8F2F5802-F230-4781-B063-F64485816E0E}" srcId="{CA66F6A7-0BC3-43BD-8D7B-56BE4DC721DE}" destId="{59177B74-FD3E-4B04-8665-46DB3B60E41C}" srcOrd="3" destOrd="0" parTransId="{EA7209C1-5636-4E71-A8EC-DA4BF8AD283D}" sibTransId="{97F69C50-B3AA-4779-96E3-662B5536B71D}"/>
    <dgm:cxn modelId="{9C42900D-133A-4111-8143-0E72196C5796}" srcId="{CA66F6A7-0BC3-43BD-8D7B-56BE4DC721DE}" destId="{20D29AA7-C72B-4E02-A2F7-98926D7C81EF}" srcOrd="0" destOrd="0" parTransId="{5F4AF52C-90F0-42A4-9E70-B132E5275275}" sibTransId="{EEA91843-7E41-4471-BF6F-C3DC342F9D35}"/>
    <dgm:cxn modelId="{65C99337-827C-4159-8DAD-7CD31E5F5804}" type="presOf" srcId="{EA1944A6-4342-4BD7-9233-BAF46D2ECE3A}" destId="{CA7B5319-2661-4D24-87D4-DF59DB6B2C55}" srcOrd="0" destOrd="0" presId="urn:microsoft.com/office/officeart/2005/8/layout/lProcess3"/>
    <dgm:cxn modelId="{53450340-E5B1-49D3-B84B-27CA3535E00E}" type="presOf" srcId="{CA66F6A7-0BC3-43BD-8D7B-56BE4DC721DE}" destId="{35820DD9-7BDD-431D-B2FE-6953C7BFE9A6}" srcOrd="0" destOrd="0" presId="urn:microsoft.com/office/officeart/2005/8/layout/lProcess3"/>
    <dgm:cxn modelId="{1AAF356A-6D54-42C3-B935-36C4D9204EBC}" type="presOf" srcId="{CAF83EDD-5D02-4002-BEE2-69A8D1DFB927}" destId="{8646317B-2876-443E-A30E-B893FB98B1B7}" srcOrd="0" destOrd="0" presId="urn:microsoft.com/office/officeart/2005/8/layout/lProcess3"/>
    <dgm:cxn modelId="{5C707F72-6A64-4DB1-A321-A534E6F749A0}" srcId="{CA66F6A7-0BC3-43BD-8D7B-56BE4DC721DE}" destId="{57F453CD-CF6D-4307-9CB0-341A46D46DBA}" srcOrd="2" destOrd="0" parTransId="{6E66B420-6FF2-456C-8E9A-AA4A6A54B3D3}" sibTransId="{5B4E4415-B2CB-4E7B-A0EB-EAD1349E7959}"/>
    <dgm:cxn modelId="{55390776-F04F-43BD-8B36-764C4BF6332B}" srcId="{CA66F6A7-0BC3-43BD-8D7B-56BE4DC721DE}" destId="{EA1944A6-4342-4BD7-9233-BAF46D2ECE3A}" srcOrd="5" destOrd="0" parTransId="{40BE414A-6F58-436B-B56E-5F7CA3752694}" sibTransId="{A988A031-85C4-4F09-8AC3-CCD0409A35DD}"/>
    <dgm:cxn modelId="{27C40680-D1BA-472B-BFF8-C97545C2EF5A}" type="presOf" srcId="{59177B74-FD3E-4B04-8665-46DB3B60E41C}" destId="{96D21193-D056-4B11-B5C0-FC74AF91E8A2}" srcOrd="0" destOrd="0" presId="urn:microsoft.com/office/officeart/2005/8/layout/lProcess3"/>
    <dgm:cxn modelId="{CBDB4E9C-5AD6-4BED-89FA-508FEEEC6E92}" type="presOf" srcId="{20D29AA7-C72B-4E02-A2F7-98926D7C81EF}" destId="{1AD0B266-A958-4D31-8EA3-750E79928D5A}" srcOrd="0" destOrd="0" presId="urn:microsoft.com/office/officeart/2005/8/layout/lProcess3"/>
    <dgm:cxn modelId="{AF34C2A5-3B87-41CE-93F0-71956B72E630}" srcId="{CA66F6A7-0BC3-43BD-8D7B-56BE4DC721DE}" destId="{60F15854-C8C3-4739-B1F1-45CC50338B7E}" srcOrd="1" destOrd="0" parTransId="{A49B80EF-F939-4886-9D8B-1D5C5B5C9878}" sibTransId="{E4976DE7-C508-403B-A7A4-BEA51D57DCC0}"/>
    <dgm:cxn modelId="{AE5566D5-8AB4-42A7-92D5-C5C8BBE2DE14}" type="presOf" srcId="{60F15854-C8C3-4739-B1F1-45CC50338B7E}" destId="{6AA5F3DB-8987-45EC-BA64-CB6E0C094B10}" srcOrd="0" destOrd="0" presId="urn:microsoft.com/office/officeart/2005/8/layout/lProcess3"/>
    <dgm:cxn modelId="{C4E072E1-600A-4E02-AF30-0A13AB9B7B8D}" type="presOf" srcId="{57F453CD-CF6D-4307-9CB0-341A46D46DBA}" destId="{4441AE24-473E-4AB8-B4D1-E2726B27CB1C}" srcOrd="0" destOrd="0" presId="urn:microsoft.com/office/officeart/2005/8/layout/lProcess3"/>
    <dgm:cxn modelId="{F89473E4-3D5E-4D6E-ADDE-712C2347394E}" srcId="{CA66F6A7-0BC3-43BD-8D7B-56BE4DC721DE}" destId="{CAF83EDD-5D02-4002-BEE2-69A8D1DFB927}" srcOrd="4" destOrd="0" parTransId="{C621C4A1-E67E-4CF7-B986-12F399DC63AE}" sibTransId="{A1A0CC99-59F5-4A62-9BC0-0FA89F521E6B}"/>
    <dgm:cxn modelId="{DB90582E-2825-4F7B-820B-995B49FD0A4E}" type="presParOf" srcId="{35820DD9-7BDD-431D-B2FE-6953C7BFE9A6}" destId="{76703B9F-500C-49A2-81F4-5B278A8A89B9}" srcOrd="0" destOrd="0" presId="urn:microsoft.com/office/officeart/2005/8/layout/lProcess3"/>
    <dgm:cxn modelId="{9E806559-3A8D-4F2D-84B1-043FC88626AD}" type="presParOf" srcId="{76703B9F-500C-49A2-81F4-5B278A8A89B9}" destId="{1AD0B266-A958-4D31-8EA3-750E79928D5A}" srcOrd="0" destOrd="0" presId="urn:microsoft.com/office/officeart/2005/8/layout/lProcess3"/>
    <dgm:cxn modelId="{248C8E8F-77C9-4131-BEAD-2F656D741A10}" type="presParOf" srcId="{35820DD9-7BDD-431D-B2FE-6953C7BFE9A6}" destId="{5C98A3F2-7A4E-47FB-A1C2-2B0A92E3E445}" srcOrd="1" destOrd="0" presId="urn:microsoft.com/office/officeart/2005/8/layout/lProcess3"/>
    <dgm:cxn modelId="{28FE6E4C-9F30-4314-B1AB-75E5B9E6BE74}" type="presParOf" srcId="{35820DD9-7BDD-431D-B2FE-6953C7BFE9A6}" destId="{0E2F5609-50C3-4CEF-A5BA-9F75F970D1C0}" srcOrd="2" destOrd="0" presId="urn:microsoft.com/office/officeart/2005/8/layout/lProcess3"/>
    <dgm:cxn modelId="{2FE0BD8B-5DBC-4825-9163-A7E97DFA6F57}" type="presParOf" srcId="{0E2F5609-50C3-4CEF-A5BA-9F75F970D1C0}" destId="{6AA5F3DB-8987-45EC-BA64-CB6E0C094B10}" srcOrd="0" destOrd="0" presId="urn:microsoft.com/office/officeart/2005/8/layout/lProcess3"/>
    <dgm:cxn modelId="{4AC59A9C-4CFE-48A7-92FA-AACB757BA4D2}" type="presParOf" srcId="{35820DD9-7BDD-431D-B2FE-6953C7BFE9A6}" destId="{CB8A0CE3-A064-4929-A82E-96D610493BA5}" srcOrd="3" destOrd="0" presId="urn:microsoft.com/office/officeart/2005/8/layout/lProcess3"/>
    <dgm:cxn modelId="{6757B79D-9D2D-4CB2-8B24-5F12E0B48269}" type="presParOf" srcId="{35820DD9-7BDD-431D-B2FE-6953C7BFE9A6}" destId="{09F817F7-DF52-4FC7-9EF1-1BF713FD8D13}" srcOrd="4" destOrd="0" presId="urn:microsoft.com/office/officeart/2005/8/layout/lProcess3"/>
    <dgm:cxn modelId="{EC7ABFB7-CE0E-46E9-B233-A7C209D93C95}" type="presParOf" srcId="{09F817F7-DF52-4FC7-9EF1-1BF713FD8D13}" destId="{4441AE24-473E-4AB8-B4D1-E2726B27CB1C}" srcOrd="0" destOrd="0" presId="urn:microsoft.com/office/officeart/2005/8/layout/lProcess3"/>
    <dgm:cxn modelId="{FDCCD1E5-AA7D-4AA1-AFF0-660AB601C616}" type="presParOf" srcId="{35820DD9-7BDD-431D-B2FE-6953C7BFE9A6}" destId="{998125C9-C39D-47EC-84B8-B59399A7FBE3}" srcOrd="5" destOrd="0" presId="urn:microsoft.com/office/officeart/2005/8/layout/lProcess3"/>
    <dgm:cxn modelId="{8520A52A-2465-4810-827E-705C4D86D86F}" type="presParOf" srcId="{35820DD9-7BDD-431D-B2FE-6953C7BFE9A6}" destId="{765E1DE9-CE3A-4C85-A93D-E18387FD3DA9}" srcOrd="6" destOrd="0" presId="urn:microsoft.com/office/officeart/2005/8/layout/lProcess3"/>
    <dgm:cxn modelId="{B42B98D1-56D1-433E-919B-DBF9D5C758B5}" type="presParOf" srcId="{765E1DE9-CE3A-4C85-A93D-E18387FD3DA9}" destId="{96D21193-D056-4B11-B5C0-FC74AF91E8A2}" srcOrd="0" destOrd="0" presId="urn:microsoft.com/office/officeart/2005/8/layout/lProcess3"/>
    <dgm:cxn modelId="{64A7E44B-E52B-46E7-8C88-325A9A9E4E61}" type="presParOf" srcId="{35820DD9-7BDD-431D-B2FE-6953C7BFE9A6}" destId="{9C85BE66-4808-4EFB-A200-0F41C1FE0D87}" srcOrd="7" destOrd="0" presId="urn:microsoft.com/office/officeart/2005/8/layout/lProcess3"/>
    <dgm:cxn modelId="{1B2BAF36-E9BB-458E-9505-CD0A3D135905}" type="presParOf" srcId="{35820DD9-7BDD-431D-B2FE-6953C7BFE9A6}" destId="{93EED3A6-E697-4C74-A0C7-B6677841C732}" srcOrd="8" destOrd="0" presId="urn:microsoft.com/office/officeart/2005/8/layout/lProcess3"/>
    <dgm:cxn modelId="{6CF54E3A-39AE-41BA-971A-00707266F6CE}" type="presParOf" srcId="{93EED3A6-E697-4C74-A0C7-B6677841C732}" destId="{8646317B-2876-443E-A30E-B893FB98B1B7}" srcOrd="0" destOrd="0" presId="urn:microsoft.com/office/officeart/2005/8/layout/lProcess3"/>
    <dgm:cxn modelId="{9141CB4C-D458-42BE-9F59-0BB8E558D204}" type="presParOf" srcId="{35820DD9-7BDD-431D-B2FE-6953C7BFE9A6}" destId="{61DFA97B-8A7C-45D0-B445-B3E126935535}" srcOrd="9" destOrd="0" presId="urn:microsoft.com/office/officeart/2005/8/layout/lProcess3"/>
    <dgm:cxn modelId="{07300C22-C889-44B8-84A3-2F5A4DC043C3}" type="presParOf" srcId="{35820DD9-7BDD-431D-B2FE-6953C7BFE9A6}" destId="{F5EA8B2F-4A87-415D-A184-E752C6267949}" srcOrd="10" destOrd="0" presId="urn:microsoft.com/office/officeart/2005/8/layout/lProcess3"/>
    <dgm:cxn modelId="{B3CB5BC1-A1CD-4ECF-9EE3-E40EF0246EF6}" type="presParOf" srcId="{F5EA8B2F-4A87-415D-A184-E752C6267949}" destId="{CA7B5319-2661-4D24-87D4-DF59DB6B2C5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25417-8832-4A27-B3B8-D9D8C6A56671}" type="doc">
      <dgm:prSet loTypeId="urn:microsoft.com/office/officeart/2005/8/layout/radial2" loCatId="relationship" qsTypeId="urn:microsoft.com/office/officeart/2005/8/quickstyle/simple4" qsCatId="simple" csTypeId="urn:microsoft.com/office/officeart/2005/8/colors/accent3_4" csCatId="accent3" phldr="1"/>
      <dgm:spPr/>
      <dgm:t>
        <a:bodyPr/>
        <a:lstStyle/>
        <a:p>
          <a:endParaRPr lang="en-US"/>
        </a:p>
      </dgm:t>
    </dgm:pt>
    <dgm:pt modelId="{8D1C2CB5-86BD-4A86-91DA-B91DD44B38B1}">
      <dgm:prSet/>
      <dgm:spPr/>
      <dgm:t>
        <a:bodyPr/>
        <a:lstStyle/>
        <a:p>
          <a:r>
            <a:rPr lang="en-US">
              <a:latin typeface="Arial Narrow" panose="020B0606020202030204" pitchFamily="34" charset="0"/>
            </a:rPr>
            <a:t>Malicious domains</a:t>
          </a:r>
        </a:p>
      </dgm:t>
    </dgm:pt>
    <dgm:pt modelId="{328C083F-3779-4549-967F-4F3B1CC6741E}" type="parTrans" cxnId="{082EE595-30E6-4AD2-8AD9-7D2B0E0139A1}">
      <dgm:prSet/>
      <dgm:spPr/>
      <dgm:t>
        <a:bodyPr/>
        <a:lstStyle/>
        <a:p>
          <a:endParaRPr lang="en-US"/>
        </a:p>
      </dgm:t>
    </dgm:pt>
    <dgm:pt modelId="{CD0DE014-B0E1-4E30-9223-3C54F4123A8F}" type="sibTrans" cxnId="{082EE595-30E6-4AD2-8AD9-7D2B0E0139A1}">
      <dgm:prSet/>
      <dgm:spPr/>
      <dgm:t>
        <a:bodyPr/>
        <a:lstStyle/>
        <a:p>
          <a:endParaRPr lang="en-US"/>
        </a:p>
      </dgm:t>
    </dgm:pt>
    <dgm:pt modelId="{240E4250-18B1-4CE6-9DF3-7660FC8DE451}">
      <dgm:prSet/>
      <dgm:spPr/>
      <dgm:t>
        <a:bodyPr/>
        <a:lstStyle/>
        <a:p>
          <a:r>
            <a:rPr lang="en-US" dirty="0">
              <a:latin typeface="Arial Narrow" panose="020B0606020202030204" pitchFamily="34" charset="0"/>
            </a:rPr>
            <a:t>Malware</a:t>
          </a:r>
        </a:p>
      </dgm:t>
    </dgm:pt>
    <dgm:pt modelId="{00E2F8F2-5969-4E7E-A659-B59D0E84AA93}" type="parTrans" cxnId="{A13BF4B8-36BE-4017-A869-4BFA20D3985E}">
      <dgm:prSet/>
      <dgm:spPr/>
      <dgm:t>
        <a:bodyPr/>
        <a:lstStyle/>
        <a:p>
          <a:endParaRPr lang="en-US"/>
        </a:p>
      </dgm:t>
    </dgm:pt>
    <dgm:pt modelId="{7485AEFA-AE57-4174-8598-B38BA669E10F}" type="sibTrans" cxnId="{A13BF4B8-36BE-4017-A869-4BFA20D3985E}">
      <dgm:prSet/>
      <dgm:spPr/>
      <dgm:t>
        <a:bodyPr/>
        <a:lstStyle/>
        <a:p>
          <a:endParaRPr lang="en-US"/>
        </a:p>
      </dgm:t>
    </dgm:pt>
    <dgm:pt modelId="{A836D1E1-8613-4D89-9082-5BC681E372F2}">
      <dgm:prSet/>
      <dgm:spPr/>
      <dgm:t>
        <a:bodyPr/>
        <a:lstStyle/>
        <a:p>
          <a:r>
            <a:rPr lang="en-US" dirty="0">
              <a:latin typeface="Arial Narrow" panose="020B0606020202030204" pitchFamily="34" charset="0"/>
            </a:rPr>
            <a:t>Ransomware</a:t>
          </a:r>
        </a:p>
      </dgm:t>
    </dgm:pt>
    <dgm:pt modelId="{3150D74A-8C26-4EF0-A6B7-2A870807E85B}" type="parTrans" cxnId="{660E1D68-78E0-4312-9348-0B7AEF204EB3}">
      <dgm:prSet/>
      <dgm:spPr/>
      <dgm:t>
        <a:bodyPr/>
        <a:lstStyle/>
        <a:p>
          <a:endParaRPr lang="en-US"/>
        </a:p>
      </dgm:t>
    </dgm:pt>
    <dgm:pt modelId="{3E69D08F-7C6F-4DF0-AA27-9D2231F9DCC3}" type="sibTrans" cxnId="{660E1D68-78E0-4312-9348-0B7AEF204EB3}">
      <dgm:prSet/>
      <dgm:spPr/>
      <dgm:t>
        <a:bodyPr/>
        <a:lstStyle/>
        <a:p>
          <a:endParaRPr lang="en-US"/>
        </a:p>
      </dgm:t>
    </dgm:pt>
    <dgm:pt modelId="{20BF3845-9701-42AC-AC2A-11582A17DD0A}" type="pres">
      <dgm:prSet presAssocID="{52925417-8832-4A27-B3B8-D9D8C6A56671}" presName="composite" presStyleCnt="0">
        <dgm:presLayoutVars>
          <dgm:chMax val="5"/>
          <dgm:dir/>
          <dgm:animLvl val="ctr"/>
          <dgm:resizeHandles val="exact"/>
        </dgm:presLayoutVars>
      </dgm:prSet>
      <dgm:spPr/>
    </dgm:pt>
    <dgm:pt modelId="{548BB81D-34E1-47A6-98D5-FB1D59A94BCA}" type="pres">
      <dgm:prSet presAssocID="{52925417-8832-4A27-B3B8-D9D8C6A56671}" presName="cycle" presStyleCnt="0"/>
      <dgm:spPr/>
    </dgm:pt>
    <dgm:pt modelId="{21ABA4BA-3C3D-4EBD-ACB8-7C070AE2D7FA}" type="pres">
      <dgm:prSet presAssocID="{52925417-8832-4A27-B3B8-D9D8C6A56671}" presName="centerShape" presStyleCnt="0"/>
      <dgm:spPr/>
    </dgm:pt>
    <dgm:pt modelId="{386F73A1-8B01-4A57-BAE3-CBD23BBEB3E7}" type="pres">
      <dgm:prSet presAssocID="{52925417-8832-4A27-B3B8-D9D8C6A56671}" presName="connSite" presStyleLbl="node1" presStyleIdx="0" presStyleCnt="4"/>
      <dgm:spPr/>
    </dgm:pt>
    <dgm:pt modelId="{99CB97D3-63BD-4CA5-83F6-84F4F0133299}" type="pres">
      <dgm:prSet presAssocID="{52925417-8832-4A27-B3B8-D9D8C6A56671}" presName="visible" presStyleLbl="node1" presStyleIdx="0" presStyleCnt="4" custScaleX="156682" custScaleY="180934" custLinFactNeighborX="19637" custLinFactNeighborY="2708"/>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pt>
    <dgm:pt modelId="{DEBAE82C-B605-48F8-912E-394D43E95E68}" type="pres">
      <dgm:prSet presAssocID="{3150D74A-8C26-4EF0-A6B7-2A870807E85B}" presName="Name25" presStyleLbl="parChTrans1D1" presStyleIdx="0" presStyleCnt="3"/>
      <dgm:spPr/>
    </dgm:pt>
    <dgm:pt modelId="{19C88387-97B8-42E3-B74A-B1624907F617}" type="pres">
      <dgm:prSet presAssocID="{A836D1E1-8613-4D89-9082-5BC681E372F2}" presName="node" presStyleCnt="0"/>
      <dgm:spPr/>
    </dgm:pt>
    <dgm:pt modelId="{EC38A871-F29E-438E-A8FB-0D3C5E840CE1}" type="pres">
      <dgm:prSet presAssocID="{A836D1E1-8613-4D89-9082-5BC681E372F2}" presName="parentNode" presStyleLbl="node1" presStyleIdx="1" presStyleCnt="4" custScaleX="152583" custScaleY="101476" custLinFactX="78380" custLinFactNeighborX="100000" custLinFactNeighborY="17126">
        <dgm:presLayoutVars>
          <dgm:chMax val="1"/>
          <dgm:bulletEnabled val="1"/>
        </dgm:presLayoutVars>
      </dgm:prSet>
      <dgm:spPr/>
    </dgm:pt>
    <dgm:pt modelId="{CEEFFF7F-8132-4874-A343-16DD9F3C2172}" type="pres">
      <dgm:prSet presAssocID="{A836D1E1-8613-4D89-9082-5BC681E372F2}" presName="childNode" presStyleLbl="revTx" presStyleIdx="0" presStyleCnt="0">
        <dgm:presLayoutVars>
          <dgm:bulletEnabled val="1"/>
        </dgm:presLayoutVars>
      </dgm:prSet>
      <dgm:spPr/>
    </dgm:pt>
    <dgm:pt modelId="{ED16417B-BAF2-4BAB-A051-5DE67A1F40C5}" type="pres">
      <dgm:prSet presAssocID="{00E2F8F2-5969-4E7E-A659-B59D0E84AA93}" presName="Name25" presStyleLbl="parChTrans1D1" presStyleIdx="1" presStyleCnt="3"/>
      <dgm:spPr/>
    </dgm:pt>
    <dgm:pt modelId="{1F5F162D-8963-4B4D-907F-2A6243C8EC02}" type="pres">
      <dgm:prSet presAssocID="{240E4250-18B1-4CE6-9DF3-7660FC8DE451}" presName="node" presStyleCnt="0"/>
      <dgm:spPr/>
    </dgm:pt>
    <dgm:pt modelId="{374ED6DD-6E30-4ED9-BBEB-FDB58FAD2519}" type="pres">
      <dgm:prSet presAssocID="{240E4250-18B1-4CE6-9DF3-7660FC8DE451}" presName="parentNode" presStyleLbl="node1" presStyleIdx="2" presStyleCnt="4" custScaleX="158726" custScaleY="142297" custLinFactX="40766" custLinFactNeighborX="100000" custLinFactNeighborY="-1131">
        <dgm:presLayoutVars>
          <dgm:chMax val="1"/>
          <dgm:bulletEnabled val="1"/>
        </dgm:presLayoutVars>
      </dgm:prSet>
      <dgm:spPr/>
    </dgm:pt>
    <dgm:pt modelId="{B696F618-3417-4F0E-BDE5-A4E6827D797A}" type="pres">
      <dgm:prSet presAssocID="{240E4250-18B1-4CE6-9DF3-7660FC8DE451}" presName="childNode" presStyleLbl="revTx" presStyleIdx="0" presStyleCnt="0">
        <dgm:presLayoutVars>
          <dgm:bulletEnabled val="1"/>
        </dgm:presLayoutVars>
      </dgm:prSet>
      <dgm:spPr/>
    </dgm:pt>
    <dgm:pt modelId="{807A0819-5AB8-4A1D-A0F1-B71ADC92FFDA}" type="pres">
      <dgm:prSet presAssocID="{328C083F-3779-4549-967F-4F3B1CC6741E}" presName="Name25" presStyleLbl="parChTrans1D1" presStyleIdx="2" presStyleCnt="3"/>
      <dgm:spPr/>
    </dgm:pt>
    <dgm:pt modelId="{29817BBD-8B11-433E-B873-FCC148953BA8}" type="pres">
      <dgm:prSet presAssocID="{8D1C2CB5-86BD-4A86-91DA-B91DD44B38B1}" presName="node" presStyleCnt="0"/>
      <dgm:spPr/>
    </dgm:pt>
    <dgm:pt modelId="{598E4289-8E3D-4FAD-A23F-A3F3C09E9BD5}" type="pres">
      <dgm:prSet presAssocID="{8D1C2CB5-86BD-4A86-91DA-B91DD44B38B1}" presName="parentNode" presStyleLbl="node1" presStyleIdx="3" presStyleCnt="4" custScaleX="142242" custScaleY="113325" custLinFactX="58800" custLinFactNeighborX="100000" custLinFactNeighborY="9052">
        <dgm:presLayoutVars>
          <dgm:chMax val="1"/>
          <dgm:bulletEnabled val="1"/>
        </dgm:presLayoutVars>
      </dgm:prSet>
      <dgm:spPr/>
    </dgm:pt>
    <dgm:pt modelId="{1C3591B0-2D89-425C-9691-D59E6ED5A3E2}" type="pres">
      <dgm:prSet presAssocID="{8D1C2CB5-86BD-4A86-91DA-B91DD44B38B1}" presName="childNode" presStyleLbl="revTx" presStyleIdx="0" presStyleCnt="0">
        <dgm:presLayoutVars>
          <dgm:bulletEnabled val="1"/>
        </dgm:presLayoutVars>
      </dgm:prSet>
      <dgm:spPr/>
    </dgm:pt>
  </dgm:ptLst>
  <dgm:cxnLst>
    <dgm:cxn modelId="{AF9FF322-D13F-4CB1-953B-04A50FFA0CF3}" type="presOf" srcId="{3150D74A-8C26-4EF0-A6B7-2A870807E85B}" destId="{DEBAE82C-B605-48F8-912E-394D43E95E68}" srcOrd="0" destOrd="0" presId="urn:microsoft.com/office/officeart/2005/8/layout/radial2"/>
    <dgm:cxn modelId="{6A123324-B61E-41A2-AD00-F57F022CC0CA}" type="presOf" srcId="{8D1C2CB5-86BD-4A86-91DA-B91DD44B38B1}" destId="{598E4289-8E3D-4FAD-A23F-A3F3C09E9BD5}" srcOrd="0" destOrd="0" presId="urn:microsoft.com/office/officeart/2005/8/layout/radial2"/>
    <dgm:cxn modelId="{C4BF4F2D-B712-4011-985B-2B467AB6A7E4}" type="presOf" srcId="{52925417-8832-4A27-B3B8-D9D8C6A56671}" destId="{20BF3845-9701-42AC-AC2A-11582A17DD0A}" srcOrd="0" destOrd="0" presId="urn:microsoft.com/office/officeart/2005/8/layout/radial2"/>
    <dgm:cxn modelId="{AD1F373C-C2B7-4E0D-8DD6-537AF4C02ACD}" type="presOf" srcId="{00E2F8F2-5969-4E7E-A659-B59D0E84AA93}" destId="{ED16417B-BAF2-4BAB-A051-5DE67A1F40C5}" srcOrd="0" destOrd="0" presId="urn:microsoft.com/office/officeart/2005/8/layout/radial2"/>
    <dgm:cxn modelId="{61B62F62-E9F2-4E30-ADA7-6C045FA5DB22}" type="presOf" srcId="{328C083F-3779-4549-967F-4F3B1CC6741E}" destId="{807A0819-5AB8-4A1D-A0F1-B71ADC92FFDA}" srcOrd="0" destOrd="0" presId="urn:microsoft.com/office/officeart/2005/8/layout/radial2"/>
    <dgm:cxn modelId="{660E1D68-78E0-4312-9348-0B7AEF204EB3}" srcId="{52925417-8832-4A27-B3B8-D9D8C6A56671}" destId="{A836D1E1-8613-4D89-9082-5BC681E372F2}" srcOrd="0" destOrd="0" parTransId="{3150D74A-8C26-4EF0-A6B7-2A870807E85B}" sibTransId="{3E69D08F-7C6F-4DF0-AA27-9D2231F9DCC3}"/>
    <dgm:cxn modelId="{082EE595-30E6-4AD2-8AD9-7D2B0E0139A1}" srcId="{52925417-8832-4A27-B3B8-D9D8C6A56671}" destId="{8D1C2CB5-86BD-4A86-91DA-B91DD44B38B1}" srcOrd="2" destOrd="0" parTransId="{328C083F-3779-4549-967F-4F3B1CC6741E}" sibTransId="{CD0DE014-B0E1-4E30-9223-3C54F4123A8F}"/>
    <dgm:cxn modelId="{A13BF4B8-36BE-4017-A869-4BFA20D3985E}" srcId="{52925417-8832-4A27-B3B8-D9D8C6A56671}" destId="{240E4250-18B1-4CE6-9DF3-7660FC8DE451}" srcOrd="1" destOrd="0" parTransId="{00E2F8F2-5969-4E7E-A659-B59D0E84AA93}" sibTransId="{7485AEFA-AE57-4174-8598-B38BA669E10F}"/>
    <dgm:cxn modelId="{145675CA-539A-4E02-B66C-1380E7ECEC71}" type="presOf" srcId="{240E4250-18B1-4CE6-9DF3-7660FC8DE451}" destId="{374ED6DD-6E30-4ED9-BBEB-FDB58FAD2519}" srcOrd="0" destOrd="0" presId="urn:microsoft.com/office/officeart/2005/8/layout/radial2"/>
    <dgm:cxn modelId="{7D0A90CC-E85B-4442-9FEC-20521BF345D9}" type="presOf" srcId="{A836D1E1-8613-4D89-9082-5BC681E372F2}" destId="{EC38A871-F29E-438E-A8FB-0D3C5E840CE1}" srcOrd="0" destOrd="0" presId="urn:microsoft.com/office/officeart/2005/8/layout/radial2"/>
    <dgm:cxn modelId="{1A0EC9A5-40FE-4772-B7DE-C7A6967B3462}" type="presParOf" srcId="{20BF3845-9701-42AC-AC2A-11582A17DD0A}" destId="{548BB81D-34E1-47A6-98D5-FB1D59A94BCA}" srcOrd="0" destOrd="0" presId="urn:microsoft.com/office/officeart/2005/8/layout/radial2"/>
    <dgm:cxn modelId="{201F8D85-BDE4-44CF-BE82-FCA5AEAAB0B2}" type="presParOf" srcId="{548BB81D-34E1-47A6-98D5-FB1D59A94BCA}" destId="{21ABA4BA-3C3D-4EBD-ACB8-7C070AE2D7FA}" srcOrd="0" destOrd="0" presId="urn:microsoft.com/office/officeart/2005/8/layout/radial2"/>
    <dgm:cxn modelId="{B1AE9A05-B58B-4A4C-B04C-546794B0DABF}" type="presParOf" srcId="{21ABA4BA-3C3D-4EBD-ACB8-7C070AE2D7FA}" destId="{386F73A1-8B01-4A57-BAE3-CBD23BBEB3E7}" srcOrd="0" destOrd="0" presId="urn:microsoft.com/office/officeart/2005/8/layout/radial2"/>
    <dgm:cxn modelId="{CEBF1F6D-E056-4FFD-ACC6-A65E5B029B01}" type="presParOf" srcId="{21ABA4BA-3C3D-4EBD-ACB8-7C070AE2D7FA}" destId="{99CB97D3-63BD-4CA5-83F6-84F4F0133299}" srcOrd="1" destOrd="0" presId="urn:microsoft.com/office/officeart/2005/8/layout/radial2"/>
    <dgm:cxn modelId="{C8423C66-AEBF-4AAB-9397-3B85F981B511}" type="presParOf" srcId="{548BB81D-34E1-47A6-98D5-FB1D59A94BCA}" destId="{DEBAE82C-B605-48F8-912E-394D43E95E68}" srcOrd="1" destOrd="0" presId="urn:microsoft.com/office/officeart/2005/8/layout/radial2"/>
    <dgm:cxn modelId="{0D404E62-6448-4488-A54A-B1F29350129C}" type="presParOf" srcId="{548BB81D-34E1-47A6-98D5-FB1D59A94BCA}" destId="{19C88387-97B8-42E3-B74A-B1624907F617}" srcOrd="2" destOrd="0" presId="urn:microsoft.com/office/officeart/2005/8/layout/radial2"/>
    <dgm:cxn modelId="{067C173A-0C4B-48B8-9E6A-CD203A025106}" type="presParOf" srcId="{19C88387-97B8-42E3-B74A-B1624907F617}" destId="{EC38A871-F29E-438E-A8FB-0D3C5E840CE1}" srcOrd="0" destOrd="0" presId="urn:microsoft.com/office/officeart/2005/8/layout/radial2"/>
    <dgm:cxn modelId="{52DFD63E-7B85-4579-B332-AEE07D6BD6EA}" type="presParOf" srcId="{19C88387-97B8-42E3-B74A-B1624907F617}" destId="{CEEFFF7F-8132-4874-A343-16DD9F3C2172}" srcOrd="1" destOrd="0" presId="urn:microsoft.com/office/officeart/2005/8/layout/radial2"/>
    <dgm:cxn modelId="{C2A312EB-7D90-489D-9D21-4229DE4E6FC9}" type="presParOf" srcId="{548BB81D-34E1-47A6-98D5-FB1D59A94BCA}" destId="{ED16417B-BAF2-4BAB-A051-5DE67A1F40C5}" srcOrd="3" destOrd="0" presId="urn:microsoft.com/office/officeart/2005/8/layout/radial2"/>
    <dgm:cxn modelId="{7AF433E5-A272-47C0-BE78-BDA3EB1E7750}" type="presParOf" srcId="{548BB81D-34E1-47A6-98D5-FB1D59A94BCA}" destId="{1F5F162D-8963-4B4D-907F-2A6243C8EC02}" srcOrd="4" destOrd="0" presId="urn:microsoft.com/office/officeart/2005/8/layout/radial2"/>
    <dgm:cxn modelId="{DD8A99CD-48AF-4CBB-8588-DDEA450F3CE4}" type="presParOf" srcId="{1F5F162D-8963-4B4D-907F-2A6243C8EC02}" destId="{374ED6DD-6E30-4ED9-BBEB-FDB58FAD2519}" srcOrd="0" destOrd="0" presId="urn:microsoft.com/office/officeart/2005/8/layout/radial2"/>
    <dgm:cxn modelId="{CDAC61D0-863B-4833-A4E5-B43C1F8F306A}" type="presParOf" srcId="{1F5F162D-8963-4B4D-907F-2A6243C8EC02}" destId="{B696F618-3417-4F0E-BDE5-A4E6827D797A}" srcOrd="1" destOrd="0" presId="urn:microsoft.com/office/officeart/2005/8/layout/radial2"/>
    <dgm:cxn modelId="{33EF3773-B702-4429-8FFE-B171D37849E0}" type="presParOf" srcId="{548BB81D-34E1-47A6-98D5-FB1D59A94BCA}" destId="{807A0819-5AB8-4A1D-A0F1-B71ADC92FFDA}" srcOrd="5" destOrd="0" presId="urn:microsoft.com/office/officeart/2005/8/layout/radial2"/>
    <dgm:cxn modelId="{99BBDD6E-12BE-460C-87BE-C843B66C03C4}" type="presParOf" srcId="{548BB81D-34E1-47A6-98D5-FB1D59A94BCA}" destId="{29817BBD-8B11-433E-B873-FCC148953BA8}" srcOrd="6" destOrd="0" presId="urn:microsoft.com/office/officeart/2005/8/layout/radial2"/>
    <dgm:cxn modelId="{D70FA342-3209-4E09-831A-F4F08F265C1C}" type="presParOf" srcId="{29817BBD-8B11-433E-B873-FCC148953BA8}" destId="{598E4289-8E3D-4FAD-A23F-A3F3C09E9BD5}" srcOrd="0" destOrd="0" presId="urn:microsoft.com/office/officeart/2005/8/layout/radial2"/>
    <dgm:cxn modelId="{9379E2EC-7319-4E73-B70F-6B96DB0AA990}" type="presParOf" srcId="{29817BBD-8B11-433E-B873-FCC148953BA8}" destId="{1C3591B0-2D89-425C-9691-D59E6ED5A3E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E64C82-A2A8-49BB-9A46-8204C79F2F65}" type="doc">
      <dgm:prSet loTypeId="urn:microsoft.com/office/officeart/2005/8/layout/vList5" loCatId="list" qsTypeId="urn:microsoft.com/office/officeart/2005/8/quickstyle/simple1" qsCatId="simple" csTypeId="urn:microsoft.com/office/officeart/2005/8/colors/accent3_4" csCatId="accent3"/>
      <dgm:spPr/>
      <dgm:t>
        <a:bodyPr/>
        <a:lstStyle/>
        <a:p>
          <a:endParaRPr lang="en-US"/>
        </a:p>
      </dgm:t>
    </dgm:pt>
    <dgm:pt modelId="{2B92C2DE-012F-4DC2-8F07-6B782A09DFF0}">
      <dgm:prSet custT="1"/>
      <dgm:spPr/>
      <dgm:t>
        <a:bodyPr/>
        <a:lstStyle/>
        <a:p>
          <a:r>
            <a:rPr lang="en-US" sz="4000" dirty="0">
              <a:latin typeface="Arial Narrow" panose="020B0606020202030204" pitchFamily="34" charset="0"/>
            </a:rPr>
            <a:t>Internet banking BOAweb: </a:t>
          </a:r>
        </a:p>
      </dgm:t>
    </dgm:pt>
    <dgm:pt modelId="{4CB637E5-A9C0-4FDD-BE91-CD76EB9408C1}" type="parTrans" cxnId="{39B176F3-4522-4F3B-A821-2EE5782BEAEB}">
      <dgm:prSet/>
      <dgm:spPr/>
      <dgm:t>
        <a:bodyPr/>
        <a:lstStyle/>
        <a:p>
          <a:endParaRPr lang="en-US"/>
        </a:p>
      </dgm:t>
    </dgm:pt>
    <dgm:pt modelId="{3AEBF32C-95A4-4B79-A40E-AE3BFBAECDF5}" type="sibTrans" cxnId="{39B176F3-4522-4F3B-A821-2EE5782BEAEB}">
      <dgm:prSet/>
      <dgm:spPr/>
      <dgm:t>
        <a:bodyPr/>
        <a:lstStyle/>
        <a:p>
          <a:endParaRPr lang="en-US"/>
        </a:p>
      </dgm:t>
    </dgm:pt>
    <dgm:pt modelId="{E40512A9-76D4-4FDB-8C9E-B1C6AC3FA085}">
      <dgm:prSet custT="1"/>
      <dgm:spPr/>
      <dgm:t>
        <a:bodyPr/>
        <a:lstStyle/>
        <a:p>
          <a:pPr algn="just"/>
          <a:r>
            <a:rPr lang="en-US" sz="2000" dirty="0">
              <a:latin typeface="Arial Narrow" panose="020B0606020202030204" pitchFamily="34" charset="0"/>
            </a:rPr>
            <a:t>Equipped with multi factor authentication using Google authenticator. </a:t>
          </a:r>
        </a:p>
      </dgm:t>
    </dgm:pt>
    <dgm:pt modelId="{3F7CCE35-B1CA-4222-A53D-FAE8E4347D58}" type="parTrans" cxnId="{82BD208C-5109-4351-870F-3D981D670748}">
      <dgm:prSet/>
      <dgm:spPr/>
      <dgm:t>
        <a:bodyPr/>
        <a:lstStyle/>
        <a:p>
          <a:endParaRPr lang="en-US"/>
        </a:p>
      </dgm:t>
    </dgm:pt>
    <dgm:pt modelId="{49FB9634-F204-49E8-ADE1-8218985F4DA9}" type="sibTrans" cxnId="{82BD208C-5109-4351-870F-3D981D670748}">
      <dgm:prSet/>
      <dgm:spPr/>
      <dgm:t>
        <a:bodyPr/>
        <a:lstStyle/>
        <a:p>
          <a:endParaRPr lang="en-US"/>
        </a:p>
      </dgm:t>
    </dgm:pt>
    <dgm:pt modelId="{24E32472-6A23-48C5-9C9B-5ED4F7B9B976}">
      <dgm:prSet custT="1"/>
      <dgm:spPr/>
      <dgm:t>
        <a:bodyPr/>
        <a:lstStyle/>
        <a:p>
          <a:pPr algn="just"/>
          <a:r>
            <a:rPr lang="en-US" sz="2000" dirty="0">
              <a:latin typeface="Arial Narrow" panose="020B0606020202030204" pitchFamily="34" charset="0"/>
            </a:rPr>
            <a:t>Implores the use of virtual keyboard to prevent any form of key logging activities during their sign-ins.</a:t>
          </a:r>
        </a:p>
      </dgm:t>
    </dgm:pt>
    <dgm:pt modelId="{DF4D4187-CDA3-4455-BA56-3A2DF46F4FCF}" type="parTrans" cxnId="{954A935B-462F-49A0-A18B-B3191B913421}">
      <dgm:prSet/>
      <dgm:spPr/>
      <dgm:t>
        <a:bodyPr/>
        <a:lstStyle/>
        <a:p>
          <a:endParaRPr lang="en-US"/>
        </a:p>
      </dgm:t>
    </dgm:pt>
    <dgm:pt modelId="{5DAD67D9-DDC4-4EE5-BF40-F488E2325E94}" type="sibTrans" cxnId="{954A935B-462F-49A0-A18B-B3191B913421}">
      <dgm:prSet/>
      <dgm:spPr/>
      <dgm:t>
        <a:bodyPr/>
        <a:lstStyle/>
        <a:p>
          <a:endParaRPr lang="en-US"/>
        </a:p>
      </dgm:t>
    </dgm:pt>
    <dgm:pt modelId="{002C6534-AA61-4FDC-A607-218BCD9E8DE8}">
      <dgm:prSet custT="1"/>
      <dgm:spPr/>
      <dgm:t>
        <a:bodyPr/>
        <a:lstStyle/>
        <a:p>
          <a:pPr algn="just"/>
          <a:r>
            <a:rPr lang="en-US" sz="2000">
              <a:latin typeface="Arial Narrow" panose="020B0606020202030204" pitchFamily="34" charset="0"/>
            </a:rPr>
            <a:t>Session timeouts </a:t>
          </a:r>
        </a:p>
      </dgm:t>
    </dgm:pt>
    <dgm:pt modelId="{745CAB8E-C871-4C95-9753-868323A73407}" type="parTrans" cxnId="{8F1613CC-C18F-4307-9E54-8CC153070D1B}">
      <dgm:prSet/>
      <dgm:spPr/>
      <dgm:t>
        <a:bodyPr/>
        <a:lstStyle/>
        <a:p>
          <a:endParaRPr lang="en-US"/>
        </a:p>
      </dgm:t>
    </dgm:pt>
    <dgm:pt modelId="{998CAD87-C2CA-44A4-AB0E-1AD589D9E6BE}" type="sibTrans" cxnId="{8F1613CC-C18F-4307-9E54-8CC153070D1B}">
      <dgm:prSet/>
      <dgm:spPr/>
      <dgm:t>
        <a:bodyPr/>
        <a:lstStyle/>
        <a:p>
          <a:endParaRPr lang="en-US"/>
        </a:p>
      </dgm:t>
    </dgm:pt>
    <dgm:pt modelId="{330C4EF6-8593-43E7-860E-0DEF7ADCAED0}">
      <dgm:prSet custT="1"/>
      <dgm:spPr/>
      <dgm:t>
        <a:bodyPr/>
        <a:lstStyle/>
        <a:p>
          <a:pPr algn="just"/>
          <a:r>
            <a:rPr lang="en-US" sz="2000" dirty="0">
              <a:latin typeface="Arial Narrow" panose="020B0606020202030204" pitchFamily="34" charset="0"/>
            </a:rPr>
            <a:t>Runs on Https</a:t>
          </a:r>
          <a:endParaRPr lang="en-US" sz="1800" dirty="0">
            <a:latin typeface="Arial Narrow" panose="020B0606020202030204" pitchFamily="34" charset="0"/>
          </a:endParaRPr>
        </a:p>
      </dgm:t>
    </dgm:pt>
    <dgm:pt modelId="{EDD56422-E24E-4976-8D50-F7AA3BD2A7DE}" type="parTrans" cxnId="{22C168F9-4B5C-4493-A173-FE81A5D10144}">
      <dgm:prSet/>
      <dgm:spPr/>
      <dgm:t>
        <a:bodyPr/>
        <a:lstStyle/>
        <a:p>
          <a:endParaRPr lang="en-US"/>
        </a:p>
      </dgm:t>
    </dgm:pt>
    <dgm:pt modelId="{A9443914-2B4B-4F50-8185-834782EEF6CF}" type="sibTrans" cxnId="{22C168F9-4B5C-4493-A173-FE81A5D10144}">
      <dgm:prSet/>
      <dgm:spPr/>
      <dgm:t>
        <a:bodyPr/>
        <a:lstStyle/>
        <a:p>
          <a:endParaRPr lang="en-US"/>
        </a:p>
      </dgm:t>
    </dgm:pt>
    <dgm:pt modelId="{F6E1F4AE-BB6C-4BBE-B852-BAB2F7ED77F2}" type="pres">
      <dgm:prSet presAssocID="{50E64C82-A2A8-49BB-9A46-8204C79F2F65}" presName="Name0" presStyleCnt="0">
        <dgm:presLayoutVars>
          <dgm:dir/>
          <dgm:animLvl val="lvl"/>
          <dgm:resizeHandles val="exact"/>
        </dgm:presLayoutVars>
      </dgm:prSet>
      <dgm:spPr/>
    </dgm:pt>
    <dgm:pt modelId="{22160924-E4EE-4A68-8D10-A78AFE3BB28D}" type="pres">
      <dgm:prSet presAssocID="{2B92C2DE-012F-4DC2-8F07-6B782A09DFF0}" presName="linNode" presStyleCnt="0"/>
      <dgm:spPr/>
    </dgm:pt>
    <dgm:pt modelId="{D8ACDC40-ADA1-4D3A-90B0-99E7B4971AA2}" type="pres">
      <dgm:prSet presAssocID="{2B92C2DE-012F-4DC2-8F07-6B782A09DFF0}" presName="parentText" presStyleLbl="node1" presStyleIdx="0" presStyleCnt="1">
        <dgm:presLayoutVars>
          <dgm:chMax val="1"/>
          <dgm:bulletEnabled val="1"/>
        </dgm:presLayoutVars>
      </dgm:prSet>
      <dgm:spPr/>
    </dgm:pt>
    <dgm:pt modelId="{D7D42050-E1DF-4A07-A9F8-9F3B17A9E86A}" type="pres">
      <dgm:prSet presAssocID="{2B92C2DE-012F-4DC2-8F07-6B782A09DFF0}" presName="descendantText" presStyleLbl="alignAccFollowNode1" presStyleIdx="0" presStyleCnt="1">
        <dgm:presLayoutVars>
          <dgm:bulletEnabled val="1"/>
        </dgm:presLayoutVars>
      </dgm:prSet>
      <dgm:spPr/>
    </dgm:pt>
  </dgm:ptLst>
  <dgm:cxnLst>
    <dgm:cxn modelId="{48190320-0554-4F84-BD61-562E05F02370}" type="presOf" srcId="{002C6534-AA61-4FDC-A607-218BCD9E8DE8}" destId="{D7D42050-E1DF-4A07-A9F8-9F3B17A9E86A}" srcOrd="0" destOrd="2" presId="urn:microsoft.com/office/officeart/2005/8/layout/vList5"/>
    <dgm:cxn modelId="{954A935B-462F-49A0-A18B-B3191B913421}" srcId="{2B92C2DE-012F-4DC2-8F07-6B782A09DFF0}" destId="{24E32472-6A23-48C5-9C9B-5ED4F7B9B976}" srcOrd="1" destOrd="0" parTransId="{DF4D4187-CDA3-4455-BA56-3A2DF46F4FCF}" sibTransId="{5DAD67D9-DDC4-4EE5-BF40-F488E2325E94}"/>
    <dgm:cxn modelId="{6E6E3452-2979-44B0-89B1-8B1E32CC192D}" type="presOf" srcId="{2B92C2DE-012F-4DC2-8F07-6B782A09DFF0}" destId="{D8ACDC40-ADA1-4D3A-90B0-99E7B4971AA2}" srcOrd="0" destOrd="0" presId="urn:microsoft.com/office/officeart/2005/8/layout/vList5"/>
    <dgm:cxn modelId="{9F1AAE88-D446-4A25-B276-F49E256603F4}" type="presOf" srcId="{50E64C82-A2A8-49BB-9A46-8204C79F2F65}" destId="{F6E1F4AE-BB6C-4BBE-B852-BAB2F7ED77F2}" srcOrd="0" destOrd="0" presId="urn:microsoft.com/office/officeart/2005/8/layout/vList5"/>
    <dgm:cxn modelId="{82BD208C-5109-4351-870F-3D981D670748}" srcId="{2B92C2DE-012F-4DC2-8F07-6B782A09DFF0}" destId="{E40512A9-76D4-4FDB-8C9E-B1C6AC3FA085}" srcOrd="0" destOrd="0" parTransId="{3F7CCE35-B1CA-4222-A53D-FAE8E4347D58}" sibTransId="{49FB9634-F204-49E8-ADE1-8218985F4DA9}"/>
    <dgm:cxn modelId="{17ECE6B8-939C-4EC0-88B4-A41C71E05920}" type="presOf" srcId="{24E32472-6A23-48C5-9C9B-5ED4F7B9B976}" destId="{D7D42050-E1DF-4A07-A9F8-9F3B17A9E86A}" srcOrd="0" destOrd="1" presId="urn:microsoft.com/office/officeart/2005/8/layout/vList5"/>
    <dgm:cxn modelId="{8F1613CC-C18F-4307-9E54-8CC153070D1B}" srcId="{2B92C2DE-012F-4DC2-8F07-6B782A09DFF0}" destId="{002C6534-AA61-4FDC-A607-218BCD9E8DE8}" srcOrd="2" destOrd="0" parTransId="{745CAB8E-C871-4C95-9753-868323A73407}" sibTransId="{998CAD87-C2CA-44A4-AB0E-1AD589D9E6BE}"/>
    <dgm:cxn modelId="{04FA8AD3-E374-40BF-AB32-2483580D7A31}" type="presOf" srcId="{E40512A9-76D4-4FDB-8C9E-B1C6AC3FA085}" destId="{D7D42050-E1DF-4A07-A9F8-9F3B17A9E86A}" srcOrd="0" destOrd="0" presId="urn:microsoft.com/office/officeart/2005/8/layout/vList5"/>
    <dgm:cxn modelId="{5A741FEE-58D8-4C07-9ACC-F1AF94D1F8FD}" type="presOf" srcId="{330C4EF6-8593-43E7-860E-0DEF7ADCAED0}" destId="{D7D42050-E1DF-4A07-A9F8-9F3B17A9E86A}" srcOrd="0" destOrd="3" presId="urn:microsoft.com/office/officeart/2005/8/layout/vList5"/>
    <dgm:cxn modelId="{39B176F3-4522-4F3B-A821-2EE5782BEAEB}" srcId="{50E64C82-A2A8-49BB-9A46-8204C79F2F65}" destId="{2B92C2DE-012F-4DC2-8F07-6B782A09DFF0}" srcOrd="0" destOrd="0" parTransId="{4CB637E5-A9C0-4FDD-BE91-CD76EB9408C1}" sibTransId="{3AEBF32C-95A4-4B79-A40E-AE3BFBAECDF5}"/>
    <dgm:cxn modelId="{22C168F9-4B5C-4493-A173-FE81A5D10144}" srcId="{2B92C2DE-012F-4DC2-8F07-6B782A09DFF0}" destId="{330C4EF6-8593-43E7-860E-0DEF7ADCAED0}" srcOrd="3" destOrd="0" parTransId="{EDD56422-E24E-4976-8D50-F7AA3BD2A7DE}" sibTransId="{A9443914-2B4B-4F50-8185-834782EEF6CF}"/>
    <dgm:cxn modelId="{85D79075-C693-4658-B874-2F03504D5264}" type="presParOf" srcId="{F6E1F4AE-BB6C-4BBE-B852-BAB2F7ED77F2}" destId="{22160924-E4EE-4A68-8D10-A78AFE3BB28D}" srcOrd="0" destOrd="0" presId="urn:microsoft.com/office/officeart/2005/8/layout/vList5"/>
    <dgm:cxn modelId="{957A5066-64E8-4343-9777-DF5BC6468AF1}" type="presParOf" srcId="{22160924-E4EE-4A68-8D10-A78AFE3BB28D}" destId="{D8ACDC40-ADA1-4D3A-90B0-99E7B4971AA2}" srcOrd="0" destOrd="0" presId="urn:microsoft.com/office/officeart/2005/8/layout/vList5"/>
    <dgm:cxn modelId="{C36A1FA7-2041-4740-A66D-77B325B3D92A}" type="presParOf" srcId="{22160924-E4EE-4A68-8D10-A78AFE3BB28D}" destId="{D7D42050-E1DF-4A07-A9F8-9F3B17A9E8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16D0C1-7CCD-4A92-8974-ACB2B6D2CD02}" type="doc">
      <dgm:prSet loTypeId="urn:microsoft.com/office/officeart/2005/8/layout/vList5" loCatId="list" qsTypeId="urn:microsoft.com/office/officeart/2005/8/quickstyle/simple1" qsCatId="simple" csTypeId="urn:microsoft.com/office/officeart/2005/8/colors/accent3_4" csCatId="accent3"/>
      <dgm:spPr/>
      <dgm:t>
        <a:bodyPr/>
        <a:lstStyle/>
        <a:p>
          <a:endParaRPr lang="en-US"/>
        </a:p>
      </dgm:t>
    </dgm:pt>
    <dgm:pt modelId="{917C7BD7-FC7C-4B5A-AD72-0B61CDE6A526}">
      <dgm:prSet custT="1"/>
      <dgm:spPr/>
      <dgm:t>
        <a:bodyPr/>
        <a:lstStyle/>
        <a:p>
          <a:r>
            <a:rPr lang="en-US" sz="5400" dirty="0">
              <a:latin typeface="Arial Narrow" panose="020B0606020202030204" pitchFamily="34" charset="0"/>
            </a:rPr>
            <a:t>BMobile:</a:t>
          </a:r>
        </a:p>
      </dgm:t>
    </dgm:pt>
    <dgm:pt modelId="{AAC034C5-8651-46E3-BE2E-B483BADF7596}" type="parTrans" cxnId="{F708268B-0518-4EF0-80AF-07982B224722}">
      <dgm:prSet/>
      <dgm:spPr/>
      <dgm:t>
        <a:bodyPr/>
        <a:lstStyle/>
        <a:p>
          <a:endParaRPr lang="en-US"/>
        </a:p>
      </dgm:t>
    </dgm:pt>
    <dgm:pt modelId="{8B980FCB-E359-4A0A-A1AD-5F27C2AC9E91}" type="sibTrans" cxnId="{F708268B-0518-4EF0-80AF-07982B224722}">
      <dgm:prSet/>
      <dgm:spPr/>
      <dgm:t>
        <a:bodyPr/>
        <a:lstStyle/>
        <a:p>
          <a:endParaRPr lang="en-US"/>
        </a:p>
      </dgm:t>
    </dgm:pt>
    <dgm:pt modelId="{A086CCE2-35AC-4A82-BEAF-6DA5882B0D4A}">
      <dgm:prSet custT="1"/>
      <dgm:spPr/>
      <dgm:t>
        <a:bodyPr/>
        <a:lstStyle/>
        <a:p>
          <a:r>
            <a:rPr lang="en-US" sz="2000" dirty="0">
              <a:latin typeface="Arial Narrow" panose="020B0606020202030204" pitchFamily="34" charset="0"/>
            </a:rPr>
            <a:t>Biometrics or password to access the platform</a:t>
          </a:r>
        </a:p>
      </dgm:t>
    </dgm:pt>
    <dgm:pt modelId="{451852F9-B6DA-4BAB-A739-2C4B429C33B6}" type="parTrans" cxnId="{6FF50C7B-8C12-4F80-9289-E2EB5EA63CEB}">
      <dgm:prSet/>
      <dgm:spPr/>
      <dgm:t>
        <a:bodyPr/>
        <a:lstStyle/>
        <a:p>
          <a:endParaRPr lang="en-US"/>
        </a:p>
      </dgm:t>
    </dgm:pt>
    <dgm:pt modelId="{F49D0FBE-6150-4446-8B81-71DCE88D5AA9}" type="sibTrans" cxnId="{6FF50C7B-8C12-4F80-9289-E2EB5EA63CEB}">
      <dgm:prSet/>
      <dgm:spPr/>
      <dgm:t>
        <a:bodyPr/>
        <a:lstStyle/>
        <a:p>
          <a:endParaRPr lang="en-US"/>
        </a:p>
      </dgm:t>
    </dgm:pt>
    <dgm:pt modelId="{D1E649BE-08C9-4099-BB72-25A271AD6576}" type="pres">
      <dgm:prSet presAssocID="{AA16D0C1-7CCD-4A92-8974-ACB2B6D2CD02}" presName="Name0" presStyleCnt="0">
        <dgm:presLayoutVars>
          <dgm:dir/>
          <dgm:animLvl val="lvl"/>
          <dgm:resizeHandles val="exact"/>
        </dgm:presLayoutVars>
      </dgm:prSet>
      <dgm:spPr/>
    </dgm:pt>
    <dgm:pt modelId="{A7D6E3B9-CB3D-491F-B75E-F413D93A30AB}" type="pres">
      <dgm:prSet presAssocID="{917C7BD7-FC7C-4B5A-AD72-0B61CDE6A526}" presName="linNode" presStyleCnt="0"/>
      <dgm:spPr/>
    </dgm:pt>
    <dgm:pt modelId="{68E63797-D06F-470C-BC36-8090195D6D06}" type="pres">
      <dgm:prSet presAssocID="{917C7BD7-FC7C-4B5A-AD72-0B61CDE6A526}" presName="parentText" presStyleLbl="node1" presStyleIdx="0" presStyleCnt="1" custLinFactNeighborX="-2652" custLinFactNeighborY="3112">
        <dgm:presLayoutVars>
          <dgm:chMax val="1"/>
          <dgm:bulletEnabled val="1"/>
        </dgm:presLayoutVars>
      </dgm:prSet>
      <dgm:spPr/>
    </dgm:pt>
    <dgm:pt modelId="{81B57326-8CD3-408D-B790-8E2DFB840E93}" type="pres">
      <dgm:prSet presAssocID="{917C7BD7-FC7C-4B5A-AD72-0B61CDE6A526}" presName="descendantText" presStyleLbl="alignAccFollowNode1" presStyleIdx="0" presStyleCnt="1">
        <dgm:presLayoutVars>
          <dgm:bulletEnabled val="1"/>
        </dgm:presLayoutVars>
      </dgm:prSet>
      <dgm:spPr/>
    </dgm:pt>
  </dgm:ptLst>
  <dgm:cxnLst>
    <dgm:cxn modelId="{6FF50C7B-8C12-4F80-9289-E2EB5EA63CEB}" srcId="{917C7BD7-FC7C-4B5A-AD72-0B61CDE6A526}" destId="{A086CCE2-35AC-4A82-BEAF-6DA5882B0D4A}" srcOrd="0" destOrd="0" parTransId="{451852F9-B6DA-4BAB-A739-2C4B429C33B6}" sibTransId="{F49D0FBE-6150-4446-8B81-71DCE88D5AA9}"/>
    <dgm:cxn modelId="{F708268B-0518-4EF0-80AF-07982B224722}" srcId="{AA16D0C1-7CCD-4A92-8974-ACB2B6D2CD02}" destId="{917C7BD7-FC7C-4B5A-AD72-0B61CDE6A526}" srcOrd="0" destOrd="0" parTransId="{AAC034C5-8651-46E3-BE2E-B483BADF7596}" sibTransId="{8B980FCB-E359-4A0A-A1AD-5F27C2AC9E91}"/>
    <dgm:cxn modelId="{9D1A7B92-3B8F-4B4D-85E4-206F7A3FE5FD}" type="presOf" srcId="{A086CCE2-35AC-4A82-BEAF-6DA5882B0D4A}" destId="{81B57326-8CD3-408D-B790-8E2DFB840E93}" srcOrd="0" destOrd="0" presId="urn:microsoft.com/office/officeart/2005/8/layout/vList5"/>
    <dgm:cxn modelId="{BCAACCBC-AD9D-4B73-8DF3-653757E58DC8}" type="presOf" srcId="{AA16D0C1-7CCD-4A92-8974-ACB2B6D2CD02}" destId="{D1E649BE-08C9-4099-BB72-25A271AD6576}" srcOrd="0" destOrd="0" presId="urn:microsoft.com/office/officeart/2005/8/layout/vList5"/>
    <dgm:cxn modelId="{ED6B68FE-8517-4A37-AA89-49974249D626}" type="presOf" srcId="{917C7BD7-FC7C-4B5A-AD72-0B61CDE6A526}" destId="{68E63797-D06F-470C-BC36-8090195D6D06}" srcOrd="0" destOrd="0" presId="urn:microsoft.com/office/officeart/2005/8/layout/vList5"/>
    <dgm:cxn modelId="{6F4B5B8D-4FB5-49B1-BF8B-F2A9FFF68D9B}" type="presParOf" srcId="{D1E649BE-08C9-4099-BB72-25A271AD6576}" destId="{A7D6E3B9-CB3D-491F-B75E-F413D93A30AB}" srcOrd="0" destOrd="0" presId="urn:microsoft.com/office/officeart/2005/8/layout/vList5"/>
    <dgm:cxn modelId="{4F61D05E-4A19-4375-AA16-03C6E0D4F532}" type="presParOf" srcId="{A7D6E3B9-CB3D-491F-B75E-F413D93A30AB}" destId="{68E63797-D06F-470C-BC36-8090195D6D06}" srcOrd="0" destOrd="0" presId="urn:microsoft.com/office/officeart/2005/8/layout/vList5"/>
    <dgm:cxn modelId="{F2014AD9-9F41-4DA4-AE3D-F0A72701AEBE}" type="presParOf" srcId="{A7D6E3B9-CB3D-491F-B75E-F413D93A30AB}" destId="{81B57326-8CD3-408D-B790-8E2DFB840E93}"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518EB5-DFDC-4F57-946E-0F659BA38772}" type="doc">
      <dgm:prSet loTypeId="urn:microsoft.com/office/officeart/2005/8/layout/vList5" loCatId="list" qsTypeId="urn:microsoft.com/office/officeart/2005/8/quickstyle/simple1" qsCatId="simple" csTypeId="urn:microsoft.com/office/officeart/2005/8/colors/accent3_4" csCatId="accent3"/>
      <dgm:spPr/>
      <dgm:t>
        <a:bodyPr/>
        <a:lstStyle/>
        <a:p>
          <a:endParaRPr lang="en-US"/>
        </a:p>
      </dgm:t>
    </dgm:pt>
    <dgm:pt modelId="{4ED62D27-F4F0-4616-961C-7F2F6456E17E}">
      <dgm:prSet custT="1"/>
      <dgm:spPr/>
      <dgm:t>
        <a:bodyPr/>
        <a:lstStyle/>
        <a:p>
          <a:r>
            <a:rPr lang="en-US" sz="5400" dirty="0">
              <a:latin typeface="Arial Narrow" panose="020B0606020202030204" pitchFamily="34" charset="0"/>
            </a:rPr>
            <a:t>ATM:</a:t>
          </a:r>
        </a:p>
      </dgm:t>
    </dgm:pt>
    <dgm:pt modelId="{A953EAAA-5562-48F3-B527-46B113DFDAC8}" type="parTrans" cxnId="{C0B2F1BA-4510-4A77-AADE-5E498FC19B60}">
      <dgm:prSet/>
      <dgm:spPr/>
      <dgm:t>
        <a:bodyPr/>
        <a:lstStyle/>
        <a:p>
          <a:endParaRPr lang="en-US"/>
        </a:p>
      </dgm:t>
    </dgm:pt>
    <dgm:pt modelId="{DB59CE13-C31F-466D-BBC5-7F2F487EBB79}" type="sibTrans" cxnId="{C0B2F1BA-4510-4A77-AADE-5E498FC19B60}">
      <dgm:prSet/>
      <dgm:spPr/>
      <dgm:t>
        <a:bodyPr/>
        <a:lstStyle/>
        <a:p>
          <a:endParaRPr lang="en-US"/>
        </a:p>
      </dgm:t>
    </dgm:pt>
    <dgm:pt modelId="{C3C5C215-3174-4CCF-9F59-451BCC14D333}">
      <dgm:prSet custT="1"/>
      <dgm:spPr/>
      <dgm:t>
        <a:bodyPr/>
        <a:lstStyle/>
        <a:p>
          <a:pPr algn="just"/>
          <a:r>
            <a:rPr lang="en-US" sz="2000" dirty="0">
              <a:latin typeface="Arial Narrow" panose="020B0606020202030204" pitchFamily="34" charset="0"/>
            </a:rPr>
            <a:t>Anti-Skimming </a:t>
          </a:r>
        </a:p>
      </dgm:t>
    </dgm:pt>
    <dgm:pt modelId="{FAD32047-DD3F-4844-8E60-F79C287936B3}" type="parTrans" cxnId="{01FC2596-F354-4ADD-863D-F83505086A1C}">
      <dgm:prSet/>
      <dgm:spPr/>
      <dgm:t>
        <a:bodyPr/>
        <a:lstStyle/>
        <a:p>
          <a:endParaRPr lang="en-US"/>
        </a:p>
      </dgm:t>
    </dgm:pt>
    <dgm:pt modelId="{FE39E5F0-A24B-466A-AA86-1DDDDA74E2AC}" type="sibTrans" cxnId="{01FC2596-F354-4ADD-863D-F83505086A1C}">
      <dgm:prSet/>
      <dgm:spPr/>
      <dgm:t>
        <a:bodyPr/>
        <a:lstStyle/>
        <a:p>
          <a:endParaRPr lang="en-US"/>
        </a:p>
      </dgm:t>
    </dgm:pt>
    <dgm:pt modelId="{CB7B5C05-E136-4A36-AAB5-5D3763FD6B60}">
      <dgm:prSet custT="1"/>
      <dgm:spPr/>
      <dgm:t>
        <a:bodyPr/>
        <a:lstStyle/>
        <a:p>
          <a:pPr algn="just"/>
          <a:r>
            <a:rPr lang="en-US" sz="2000" dirty="0">
              <a:latin typeface="Arial Narrow" panose="020B0606020202030204" pitchFamily="34" charset="0"/>
            </a:rPr>
            <a:t>Cards are chip and pin enabled, providing secure transaction for the customer.</a:t>
          </a:r>
        </a:p>
      </dgm:t>
    </dgm:pt>
    <dgm:pt modelId="{C810BF10-0189-4F95-8756-0584E84A66BB}" type="parTrans" cxnId="{1B499D7C-20B5-45B8-902C-98DFA785C4DB}">
      <dgm:prSet/>
      <dgm:spPr/>
      <dgm:t>
        <a:bodyPr/>
        <a:lstStyle/>
        <a:p>
          <a:endParaRPr lang="en-US"/>
        </a:p>
      </dgm:t>
    </dgm:pt>
    <dgm:pt modelId="{328E3CA3-0AFD-4F4F-82D9-E104A4766BF2}" type="sibTrans" cxnId="{1B499D7C-20B5-45B8-902C-98DFA785C4DB}">
      <dgm:prSet/>
      <dgm:spPr/>
      <dgm:t>
        <a:bodyPr/>
        <a:lstStyle/>
        <a:p>
          <a:endParaRPr lang="en-US"/>
        </a:p>
      </dgm:t>
    </dgm:pt>
    <dgm:pt modelId="{CE9DE43F-D6FC-4EE6-80F9-9225510A9A7F}" type="pres">
      <dgm:prSet presAssocID="{68518EB5-DFDC-4F57-946E-0F659BA38772}" presName="Name0" presStyleCnt="0">
        <dgm:presLayoutVars>
          <dgm:dir/>
          <dgm:animLvl val="lvl"/>
          <dgm:resizeHandles val="exact"/>
        </dgm:presLayoutVars>
      </dgm:prSet>
      <dgm:spPr/>
    </dgm:pt>
    <dgm:pt modelId="{E6F272C9-10A9-4DA0-88B1-264D121AB681}" type="pres">
      <dgm:prSet presAssocID="{4ED62D27-F4F0-4616-961C-7F2F6456E17E}" presName="linNode" presStyleCnt="0"/>
      <dgm:spPr/>
    </dgm:pt>
    <dgm:pt modelId="{42745366-76A4-4D5D-B3CF-204906D8B159}" type="pres">
      <dgm:prSet presAssocID="{4ED62D27-F4F0-4616-961C-7F2F6456E17E}" presName="parentText" presStyleLbl="node1" presStyleIdx="0" presStyleCnt="1">
        <dgm:presLayoutVars>
          <dgm:chMax val="1"/>
          <dgm:bulletEnabled val="1"/>
        </dgm:presLayoutVars>
      </dgm:prSet>
      <dgm:spPr/>
    </dgm:pt>
    <dgm:pt modelId="{C0574267-8A4B-4D17-88EA-E89EED6E29C1}" type="pres">
      <dgm:prSet presAssocID="{4ED62D27-F4F0-4616-961C-7F2F6456E17E}" presName="descendantText" presStyleLbl="alignAccFollowNode1" presStyleIdx="0" presStyleCnt="1">
        <dgm:presLayoutVars>
          <dgm:bulletEnabled val="1"/>
        </dgm:presLayoutVars>
      </dgm:prSet>
      <dgm:spPr/>
    </dgm:pt>
  </dgm:ptLst>
  <dgm:cxnLst>
    <dgm:cxn modelId="{B1DCE921-65F7-4F6E-9817-5C4BF9AE9A51}" type="presOf" srcId="{CB7B5C05-E136-4A36-AAB5-5D3763FD6B60}" destId="{C0574267-8A4B-4D17-88EA-E89EED6E29C1}" srcOrd="0" destOrd="1" presId="urn:microsoft.com/office/officeart/2005/8/layout/vList5"/>
    <dgm:cxn modelId="{248D1024-54B5-4788-8A85-334431015B5A}" type="presOf" srcId="{4ED62D27-F4F0-4616-961C-7F2F6456E17E}" destId="{42745366-76A4-4D5D-B3CF-204906D8B159}" srcOrd="0" destOrd="0" presId="urn:microsoft.com/office/officeart/2005/8/layout/vList5"/>
    <dgm:cxn modelId="{1B499D7C-20B5-45B8-902C-98DFA785C4DB}" srcId="{4ED62D27-F4F0-4616-961C-7F2F6456E17E}" destId="{CB7B5C05-E136-4A36-AAB5-5D3763FD6B60}" srcOrd="1" destOrd="0" parTransId="{C810BF10-0189-4F95-8756-0584E84A66BB}" sibTransId="{328E3CA3-0AFD-4F4F-82D9-E104A4766BF2}"/>
    <dgm:cxn modelId="{01FC2596-F354-4ADD-863D-F83505086A1C}" srcId="{4ED62D27-F4F0-4616-961C-7F2F6456E17E}" destId="{C3C5C215-3174-4CCF-9F59-451BCC14D333}" srcOrd="0" destOrd="0" parTransId="{FAD32047-DD3F-4844-8E60-F79C287936B3}" sibTransId="{FE39E5F0-A24B-466A-AA86-1DDDDA74E2AC}"/>
    <dgm:cxn modelId="{3E94F397-14D9-4AFD-AC5B-0C5A7E155E3B}" type="presOf" srcId="{68518EB5-DFDC-4F57-946E-0F659BA38772}" destId="{CE9DE43F-D6FC-4EE6-80F9-9225510A9A7F}" srcOrd="0" destOrd="0" presId="urn:microsoft.com/office/officeart/2005/8/layout/vList5"/>
    <dgm:cxn modelId="{C0B2F1BA-4510-4A77-AADE-5E498FC19B60}" srcId="{68518EB5-DFDC-4F57-946E-0F659BA38772}" destId="{4ED62D27-F4F0-4616-961C-7F2F6456E17E}" srcOrd="0" destOrd="0" parTransId="{A953EAAA-5562-48F3-B527-46B113DFDAC8}" sibTransId="{DB59CE13-C31F-466D-BBC5-7F2F487EBB79}"/>
    <dgm:cxn modelId="{87B8FCDF-E2A9-418E-BD51-2F32C2D69188}" type="presOf" srcId="{C3C5C215-3174-4CCF-9F59-451BCC14D333}" destId="{C0574267-8A4B-4D17-88EA-E89EED6E29C1}" srcOrd="0" destOrd="0" presId="urn:microsoft.com/office/officeart/2005/8/layout/vList5"/>
    <dgm:cxn modelId="{0A9052F0-645F-42A0-925B-C858A7AB9273}" type="presParOf" srcId="{CE9DE43F-D6FC-4EE6-80F9-9225510A9A7F}" destId="{E6F272C9-10A9-4DA0-88B1-264D121AB681}" srcOrd="0" destOrd="0" presId="urn:microsoft.com/office/officeart/2005/8/layout/vList5"/>
    <dgm:cxn modelId="{F818C57F-1F55-41D7-AC87-2EB426F6D99E}" type="presParOf" srcId="{E6F272C9-10A9-4DA0-88B1-264D121AB681}" destId="{42745366-76A4-4D5D-B3CF-204906D8B159}" srcOrd="0" destOrd="0" presId="urn:microsoft.com/office/officeart/2005/8/layout/vList5"/>
    <dgm:cxn modelId="{9F932614-BA92-407A-8456-85651F955D75}" type="presParOf" srcId="{E6F272C9-10A9-4DA0-88B1-264D121AB681}" destId="{C0574267-8A4B-4D17-88EA-E89EED6E29C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0B266-A958-4D31-8EA3-750E79928D5A}">
      <dsp:nvSpPr>
        <dsp:cNvPr id="0" name=""/>
        <dsp:cNvSpPr/>
      </dsp:nvSpPr>
      <dsp:spPr>
        <a:xfrm>
          <a:off x="663041" y="1492"/>
          <a:ext cx="7263187" cy="782792"/>
        </a:xfrm>
        <a:prstGeom prst="chevron">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Apple, Netflix, and Yahoo Account for 25% of Brand Impersonations in Phishing Attacks in Q1 2020</a:t>
          </a:r>
        </a:p>
      </dsp:txBody>
      <dsp:txXfrm>
        <a:off x="1054437" y="1492"/>
        <a:ext cx="6480395" cy="782792"/>
      </dsp:txXfrm>
    </dsp:sp>
    <dsp:sp modelId="{6AA5F3DB-8987-45EC-BA64-CB6E0C094B10}">
      <dsp:nvSpPr>
        <dsp:cNvPr id="0" name=""/>
        <dsp:cNvSpPr/>
      </dsp:nvSpPr>
      <dsp:spPr>
        <a:xfrm>
          <a:off x="663041" y="895504"/>
          <a:ext cx="7299115" cy="923834"/>
        </a:xfrm>
        <a:prstGeom prst="chevron">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FBI report indicate 3000-4000 daily complaints through their internet portal from a 1000 daily complaints pre COVID</a:t>
          </a:r>
        </a:p>
      </dsp:txBody>
      <dsp:txXfrm>
        <a:off x="1124958" y="895504"/>
        <a:ext cx="6375281" cy="923834"/>
      </dsp:txXfrm>
    </dsp:sp>
    <dsp:sp modelId="{4441AE24-473E-4AB8-B4D1-E2726B27CB1C}">
      <dsp:nvSpPr>
        <dsp:cNvPr id="0" name=""/>
        <dsp:cNvSpPr/>
      </dsp:nvSpPr>
      <dsp:spPr>
        <a:xfrm>
          <a:off x="663041" y="1930557"/>
          <a:ext cx="7391705" cy="875207"/>
        </a:xfrm>
        <a:prstGeom prst="chevron">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A ransomware attack in early 2020 on the New Orleans city government cost the city upwards of $7 million</a:t>
          </a:r>
        </a:p>
      </dsp:txBody>
      <dsp:txXfrm>
        <a:off x="1100645" y="1930557"/>
        <a:ext cx="6516498" cy="875207"/>
      </dsp:txXfrm>
    </dsp:sp>
    <dsp:sp modelId="{96D21193-D056-4B11-B5C0-FC74AF91E8A2}">
      <dsp:nvSpPr>
        <dsp:cNvPr id="0" name=""/>
        <dsp:cNvSpPr/>
      </dsp:nvSpPr>
      <dsp:spPr>
        <a:xfrm>
          <a:off x="663041" y="2916984"/>
          <a:ext cx="7458893" cy="899508"/>
        </a:xfrm>
        <a:prstGeom prst="chevron">
          <a:avLst/>
        </a:prstGeom>
        <a:solidFill>
          <a:schemeClr val="accent3">
            <a:shade val="50000"/>
            <a:hueOff val="267556"/>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Narrow" panose="020B0606020202030204" pitchFamily="34" charset="0"/>
            </a:rPr>
            <a:t>South Africa’s Post-Bank is replacing 12 million Bank cards after major security breach.</a:t>
          </a:r>
        </a:p>
      </dsp:txBody>
      <dsp:txXfrm>
        <a:off x="1112795" y="2916984"/>
        <a:ext cx="6559385" cy="899508"/>
      </dsp:txXfrm>
    </dsp:sp>
    <dsp:sp modelId="{8646317B-2876-443E-A30E-B893FB98B1B7}">
      <dsp:nvSpPr>
        <dsp:cNvPr id="0" name=""/>
        <dsp:cNvSpPr/>
      </dsp:nvSpPr>
      <dsp:spPr>
        <a:xfrm>
          <a:off x="663041" y="3927712"/>
          <a:ext cx="7146010" cy="972452"/>
        </a:xfrm>
        <a:prstGeom prst="chevron">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Narrow" panose="020B0606020202030204" pitchFamily="34" charset="0"/>
            </a:rPr>
            <a:t>Travelex paid $2.3M of $6M demanded by ransomware operators </a:t>
          </a:r>
        </a:p>
      </dsp:txBody>
      <dsp:txXfrm>
        <a:off x="1149267" y="3927712"/>
        <a:ext cx="6173558" cy="972452"/>
      </dsp:txXfrm>
    </dsp:sp>
    <dsp:sp modelId="{CA7B5319-2661-4D24-87D4-DF59DB6B2C55}">
      <dsp:nvSpPr>
        <dsp:cNvPr id="0" name=""/>
        <dsp:cNvSpPr/>
      </dsp:nvSpPr>
      <dsp:spPr>
        <a:xfrm>
          <a:off x="663041" y="5011383"/>
          <a:ext cx="7344079" cy="799880"/>
        </a:xfrm>
        <a:prstGeom prst="chevron">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Narrow" panose="020B0606020202030204" pitchFamily="34" charset="0"/>
            </a:rPr>
            <a:t>$10M stolen from Norway’s state investment fund in a business email compromise. </a:t>
          </a:r>
        </a:p>
      </dsp:txBody>
      <dsp:txXfrm>
        <a:off x="1062981" y="5011383"/>
        <a:ext cx="6544199" cy="799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A0819-5AB8-4A1D-A0F1-B71ADC92FFDA}">
      <dsp:nvSpPr>
        <dsp:cNvPr id="0" name=""/>
        <dsp:cNvSpPr/>
      </dsp:nvSpPr>
      <dsp:spPr>
        <a:xfrm rot="1394636">
          <a:off x="2765745" y="3659572"/>
          <a:ext cx="2884719" cy="56865"/>
        </a:xfrm>
        <a:custGeom>
          <a:avLst/>
          <a:gdLst/>
          <a:ahLst/>
          <a:cxnLst/>
          <a:rect l="0" t="0" r="0" b="0"/>
          <a:pathLst>
            <a:path>
              <a:moveTo>
                <a:pt x="0" y="28432"/>
              </a:moveTo>
              <a:lnTo>
                <a:pt x="2884719" y="28432"/>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16417B-BAF2-4BAB-A051-5DE67A1F40C5}">
      <dsp:nvSpPr>
        <dsp:cNvPr id="0" name=""/>
        <dsp:cNvSpPr/>
      </dsp:nvSpPr>
      <dsp:spPr>
        <a:xfrm rot="21587042">
          <a:off x="2882808" y="2682320"/>
          <a:ext cx="2589799" cy="56865"/>
        </a:xfrm>
        <a:custGeom>
          <a:avLst/>
          <a:gdLst/>
          <a:ahLst/>
          <a:cxnLst/>
          <a:rect l="0" t="0" r="0" b="0"/>
          <a:pathLst>
            <a:path>
              <a:moveTo>
                <a:pt x="0" y="28432"/>
              </a:moveTo>
              <a:lnTo>
                <a:pt x="2589799" y="28432"/>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BAE82C-B605-48F8-912E-394D43E95E68}">
      <dsp:nvSpPr>
        <dsp:cNvPr id="0" name=""/>
        <dsp:cNvSpPr/>
      </dsp:nvSpPr>
      <dsp:spPr>
        <a:xfrm rot="20449613">
          <a:off x="2798766" y="1869526"/>
          <a:ext cx="3030534" cy="56865"/>
        </a:xfrm>
        <a:custGeom>
          <a:avLst/>
          <a:gdLst/>
          <a:ahLst/>
          <a:cxnLst/>
          <a:rect l="0" t="0" r="0" b="0"/>
          <a:pathLst>
            <a:path>
              <a:moveTo>
                <a:pt x="0" y="28432"/>
              </a:moveTo>
              <a:lnTo>
                <a:pt x="3030534" y="28432"/>
              </a:lnTo>
            </a:path>
          </a:pathLst>
        </a:custGeom>
        <a:noFill/>
        <a:ln w="9525" cap="flat" cmpd="sng" algn="ctr">
          <a:solidFill>
            <a:schemeClr val="accent3">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CB97D3-63BD-4CA5-83F6-84F4F0133299}">
      <dsp:nvSpPr>
        <dsp:cNvPr id="0" name=""/>
        <dsp:cNvSpPr/>
      </dsp:nvSpPr>
      <dsp:spPr>
        <a:xfrm>
          <a:off x="391726" y="386096"/>
          <a:ext cx="4165340" cy="48100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38A871-F29E-438E-A8FB-0D3C5E840CE1}">
      <dsp:nvSpPr>
        <dsp:cNvPr id="0" name=""/>
        <dsp:cNvSpPr/>
      </dsp:nvSpPr>
      <dsp:spPr>
        <a:xfrm>
          <a:off x="5606751" y="216021"/>
          <a:ext cx="2433822" cy="1618624"/>
        </a:xfrm>
        <a:prstGeom prst="ellipse">
          <a:avLst/>
        </a:prstGeom>
        <a:gradFill rotWithShape="0">
          <a:gsLst>
            <a:gs pos="0">
              <a:schemeClr val="accent3">
                <a:shade val="50000"/>
                <a:hueOff val="133778"/>
                <a:satOff val="-2135"/>
                <a:lumOff val="20553"/>
                <a:alphaOff val="0"/>
                <a:shade val="51000"/>
                <a:satMod val="130000"/>
              </a:schemeClr>
            </a:gs>
            <a:gs pos="80000">
              <a:schemeClr val="accent3">
                <a:shade val="50000"/>
                <a:hueOff val="133778"/>
                <a:satOff val="-2135"/>
                <a:lumOff val="20553"/>
                <a:alphaOff val="0"/>
                <a:shade val="93000"/>
                <a:satMod val="130000"/>
              </a:schemeClr>
            </a:gs>
            <a:gs pos="100000">
              <a:schemeClr val="accent3">
                <a:shade val="50000"/>
                <a:hueOff val="133778"/>
                <a:satOff val="-2135"/>
                <a:lumOff val="205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Narrow" panose="020B0606020202030204" pitchFamily="34" charset="0"/>
            </a:rPr>
            <a:t>Ransomware</a:t>
          </a:r>
        </a:p>
      </dsp:txBody>
      <dsp:txXfrm>
        <a:off x="5963176" y="453063"/>
        <a:ext cx="1720972" cy="1144540"/>
      </dsp:txXfrm>
    </dsp:sp>
    <dsp:sp modelId="{374ED6DD-6E30-4ED9-BBEB-FDB58FAD2519}">
      <dsp:nvSpPr>
        <dsp:cNvPr id="0" name=""/>
        <dsp:cNvSpPr/>
      </dsp:nvSpPr>
      <dsp:spPr>
        <a:xfrm>
          <a:off x="5472587" y="1566224"/>
          <a:ext cx="2531807" cy="2269752"/>
        </a:xfrm>
        <a:prstGeom prst="ellipse">
          <a:avLst/>
        </a:prstGeom>
        <a:gradFill rotWithShape="0">
          <a:gsLst>
            <a:gs pos="0">
              <a:schemeClr val="accent3">
                <a:shade val="50000"/>
                <a:hueOff val="267556"/>
                <a:satOff val="-4269"/>
                <a:lumOff val="41107"/>
                <a:alphaOff val="0"/>
                <a:shade val="51000"/>
                <a:satMod val="130000"/>
              </a:schemeClr>
            </a:gs>
            <a:gs pos="80000">
              <a:schemeClr val="accent3">
                <a:shade val="50000"/>
                <a:hueOff val="267556"/>
                <a:satOff val="-4269"/>
                <a:lumOff val="41107"/>
                <a:alphaOff val="0"/>
                <a:shade val="93000"/>
                <a:satMod val="130000"/>
              </a:schemeClr>
            </a:gs>
            <a:gs pos="100000">
              <a:schemeClr val="accent3">
                <a:shade val="50000"/>
                <a:hueOff val="267556"/>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Narrow" panose="020B0606020202030204" pitchFamily="34" charset="0"/>
            </a:rPr>
            <a:t>Malware</a:t>
          </a:r>
        </a:p>
      </dsp:txBody>
      <dsp:txXfrm>
        <a:off x="5843362" y="1898621"/>
        <a:ext cx="1790257" cy="1604958"/>
      </dsp:txXfrm>
    </dsp:sp>
    <dsp:sp modelId="{598E4289-8E3D-4FAD-A23F-A3F3C09E9BD5}">
      <dsp:nvSpPr>
        <dsp:cNvPr id="0" name=""/>
        <dsp:cNvSpPr/>
      </dsp:nvSpPr>
      <dsp:spPr>
        <a:xfrm>
          <a:off x="5397526" y="3782309"/>
          <a:ext cx="2268874" cy="1807625"/>
        </a:xfrm>
        <a:prstGeom prst="ellipse">
          <a:avLst/>
        </a:prstGeom>
        <a:gradFill rotWithShape="0">
          <a:gsLst>
            <a:gs pos="0">
              <a:schemeClr val="accent3">
                <a:shade val="50000"/>
                <a:hueOff val="133778"/>
                <a:satOff val="-2135"/>
                <a:lumOff val="20553"/>
                <a:alphaOff val="0"/>
                <a:shade val="51000"/>
                <a:satMod val="130000"/>
              </a:schemeClr>
            </a:gs>
            <a:gs pos="80000">
              <a:schemeClr val="accent3">
                <a:shade val="50000"/>
                <a:hueOff val="133778"/>
                <a:satOff val="-2135"/>
                <a:lumOff val="20553"/>
                <a:alphaOff val="0"/>
                <a:shade val="93000"/>
                <a:satMod val="130000"/>
              </a:schemeClr>
            </a:gs>
            <a:gs pos="100000">
              <a:schemeClr val="accent3">
                <a:shade val="50000"/>
                <a:hueOff val="133778"/>
                <a:satOff val="-2135"/>
                <a:lumOff val="205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Narrow" panose="020B0606020202030204" pitchFamily="34" charset="0"/>
            </a:rPr>
            <a:t>Malicious domains</a:t>
          </a:r>
        </a:p>
      </dsp:txBody>
      <dsp:txXfrm>
        <a:off x="5729795" y="4047030"/>
        <a:ext cx="1604336" cy="1278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42050-E1DF-4A07-A9F8-9F3B17A9E86A}">
      <dsp:nvSpPr>
        <dsp:cNvPr id="0" name=""/>
        <dsp:cNvSpPr/>
      </dsp:nvSpPr>
      <dsp:spPr>
        <a:xfrm rot="5400000">
          <a:off x="5004015" y="-1636021"/>
          <a:ext cx="1841604" cy="5576299"/>
        </a:xfrm>
        <a:prstGeom prst="round2Same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latin typeface="Arial Narrow" panose="020B0606020202030204" pitchFamily="34" charset="0"/>
            </a:rPr>
            <a:t>Equipped with multi factor authentication using Google authenticator. </a:t>
          </a:r>
        </a:p>
        <a:p>
          <a:pPr marL="228600" lvl="1" indent="-228600" algn="just" defTabSz="889000">
            <a:lnSpc>
              <a:spcPct val="90000"/>
            </a:lnSpc>
            <a:spcBef>
              <a:spcPct val="0"/>
            </a:spcBef>
            <a:spcAft>
              <a:spcPct val="15000"/>
            </a:spcAft>
            <a:buChar char="•"/>
          </a:pPr>
          <a:r>
            <a:rPr lang="en-US" sz="2000" kern="1200" dirty="0">
              <a:latin typeface="Arial Narrow" panose="020B0606020202030204" pitchFamily="34" charset="0"/>
            </a:rPr>
            <a:t>Implores the use of virtual keyboard to prevent any form of key logging activities during their sign-ins.</a:t>
          </a:r>
        </a:p>
        <a:p>
          <a:pPr marL="228600" lvl="1" indent="-228600" algn="just" defTabSz="889000">
            <a:lnSpc>
              <a:spcPct val="90000"/>
            </a:lnSpc>
            <a:spcBef>
              <a:spcPct val="0"/>
            </a:spcBef>
            <a:spcAft>
              <a:spcPct val="15000"/>
            </a:spcAft>
            <a:buChar char="•"/>
          </a:pPr>
          <a:r>
            <a:rPr lang="en-US" sz="2000" kern="1200">
              <a:latin typeface="Arial Narrow" panose="020B0606020202030204" pitchFamily="34" charset="0"/>
            </a:rPr>
            <a:t>Session timeouts </a:t>
          </a:r>
        </a:p>
        <a:p>
          <a:pPr marL="228600" lvl="1" indent="-228600" algn="just" defTabSz="889000">
            <a:lnSpc>
              <a:spcPct val="90000"/>
            </a:lnSpc>
            <a:spcBef>
              <a:spcPct val="0"/>
            </a:spcBef>
            <a:spcAft>
              <a:spcPct val="15000"/>
            </a:spcAft>
            <a:buChar char="•"/>
          </a:pPr>
          <a:r>
            <a:rPr lang="en-US" sz="2000" kern="1200" dirty="0">
              <a:latin typeface="Arial Narrow" panose="020B0606020202030204" pitchFamily="34" charset="0"/>
            </a:rPr>
            <a:t>Runs on Https</a:t>
          </a:r>
          <a:endParaRPr lang="en-US" sz="1800" kern="1200" dirty="0">
            <a:latin typeface="Arial Narrow" panose="020B0606020202030204" pitchFamily="34" charset="0"/>
          </a:endParaRPr>
        </a:p>
      </dsp:txBody>
      <dsp:txXfrm rot="-5400000">
        <a:off x="3136668" y="321226"/>
        <a:ext cx="5486399" cy="1661804"/>
      </dsp:txXfrm>
    </dsp:sp>
    <dsp:sp modelId="{D8ACDC40-ADA1-4D3A-90B0-99E7B4971AA2}">
      <dsp:nvSpPr>
        <dsp:cNvPr id="0" name=""/>
        <dsp:cNvSpPr/>
      </dsp:nvSpPr>
      <dsp:spPr>
        <a:xfrm>
          <a:off x="0" y="1125"/>
          <a:ext cx="3136668" cy="2302005"/>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Narrow" panose="020B0606020202030204" pitchFamily="34" charset="0"/>
            </a:rPr>
            <a:t>Internet banking BOAweb: </a:t>
          </a:r>
        </a:p>
      </dsp:txBody>
      <dsp:txXfrm>
        <a:off x="112375" y="113500"/>
        <a:ext cx="2911918" cy="2077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57326-8CD3-408D-B790-8E2DFB840E93}">
      <dsp:nvSpPr>
        <dsp:cNvPr id="0" name=""/>
        <dsp:cNvSpPr/>
      </dsp:nvSpPr>
      <dsp:spPr>
        <a:xfrm rot="5400000">
          <a:off x="5003116" y="-1636022"/>
          <a:ext cx="1843404" cy="5576299"/>
        </a:xfrm>
        <a:prstGeom prst="round2Same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Narrow" panose="020B0606020202030204" pitchFamily="34" charset="0"/>
            </a:rPr>
            <a:t>Biometrics or password to access the platform</a:t>
          </a:r>
        </a:p>
      </dsp:txBody>
      <dsp:txXfrm rot="-5400000">
        <a:off x="3136669" y="320413"/>
        <a:ext cx="5486311" cy="1663428"/>
      </dsp:txXfrm>
    </dsp:sp>
    <dsp:sp modelId="{68E63797-D06F-470C-BC36-8090195D6D06}">
      <dsp:nvSpPr>
        <dsp:cNvPr id="0" name=""/>
        <dsp:cNvSpPr/>
      </dsp:nvSpPr>
      <dsp:spPr>
        <a:xfrm>
          <a:off x="0" y="0"/>
          <a:ext cx="3136668" cy="2304254"/>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Arial Narrow" panose="020B0606020202030204" pitchFamily="34" charset="0"/>
            </a:rPr>
            <a:t>BMobile:</a:t>
          </a:r>
        </a:p>
      </dsp:txBody>
      <dsp:txXfrm>
        <a:off x="112484" y="112484"/>
        <a:ext cx="2911700" cy="20792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4267-8A4B-4D17-88EA-E89EED6E29C1}">
      <dsp:nvSpPr>
        <dsp:cNvPr id="0" name=""/>
        <dsp:cNvSpPr/>
      </dsp:nvSpPr>
      <dsp:spPr>
        <a:xfrm rot="5400000">
          <a:off x="5300045" y="-2007184"/>
          <a:ext cx="1249544" cy="5576299"/>
        </a:xfrm>
        <a:prstGeom prst="round2Same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latin typeface="Arial Narrow" panose="020B0606020202030204" pitchFamily="34" charset="0"/>
            </a:rPr>
            <a:t>Anti-Skimming </a:t>
          </a:r>
        </a:p>
        <a:p>
          <a:pPr marL="228600" lvl="1" indent="-228600" algn="just" defTabSz="889000">
            <a:lnSpc>
              <a:spcPct val="90000"/>
            </a:lnSpc>
            <a:spcBef>
              <a:spcPct val="0"/>
            </a:spcBef>
            <a:spcAft>
              <a:spcPct val="15000"/>
            </a:spcAft>
            <a:buChar char="•"/>
          </a:pPr>
          <a:r>
            <a:rPr lang="en-US" sz="2000" kern="1200" dirty="0">
              <a:latin typeface="Arial Narrow" panose="020B0606020202030204" pitchFamily="34" charset="0"/>
            </a:rPr>
            <a:t>Cards are chip and pin enabled, providing secure transaction for the customer.</a:t>
          </a:r>
        </a:p>
      </dsp:txBody>
      <dsp:txXfrm rot="-5400000">
        <a:off x="3136668" y="217191"/>
        <a:ext cx="5515301" cy="1127548"/>
      </dsp:txXfrm>
    </dsp:sp>
    <dsp:sp modelId="{42745366-76A4-4D5D-B3CF-204906D8B159}">
      <dsp:nvSpPr>
        <dsp:cNvPr id="0" name=""/>
        <dsp:cNvSpPr/>
      </dsp:nvSpPr>
      <dsp:spPr>
        <a:xfrm>
          <a:off x="0" y="0"/>
          <a:ext cx="3136668" cy="1561930"/>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Arial Narrow" panose="020B0606020202030204" pitchFamily="34" charset="0"/>
            </a:rPr>
            <a:t>ATM:</a:t>
          </a:r>
        </a:p>
      </dsp:txBody>
      <dsp:txXfrm>
        <a:off x="76247" y="76247"/>
        <a:ext cx="2984174" cy="140943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82869" cy="465266"/>
          </a:xfrm>
          <a:prstGeom prst="rect">
            <a:avLst/>
          </a:prstGeom>
        </p:spPr>
        <p:txBody>
          <a:bodyPr vert="horz" lIns="91076" tIns="45538" rIns="91076" bIns="45538" rtlCol="0"/>
          <a:lstStyle>
            <a:lvl1pPr algn="l">
              <a:defRPr sz="1200">
                <a:latin typeface="Arial" charset="0"/>
                <a:cs typeface="Arial" charset="0"/>
              </a:defRPr>
            </a:lvl1pPr>
          </a:lstStyle>
          <a:p>
            <a:pPr>
              <a:defRPr/>
            </a:pPr>
            <a:endParaRPr lang="fr-FR" dirty="0"/>
          </a:p>
        </p:txBody>
      </p:sp>
      <p:sp>
        <p:nvSpPr>
          <p:cNvPr id="3" name="Espace réservé de la date 2"/>
          <p:cNvSpPr>
            <a:spLocks noGrp="1"/>
          </p:cNvSpPr>
          <p:nvPr>
            <p:ph type="dt" sz="quarter" idx="1"/>
          </p:nvPr>
        </p:nvSpPr>
        <p:spPr>
          <a:xfrm>
            <a:off x="3897339" y="1"/>
            <a:ext cx="2982869" cy="465266"/>
          </a:xfrm>
          <a:prstGeom prst="rect">
            <a:avLst/>
          </a:prstGeom>
        </p:spPr>
        <p:txBody>
          <a:bodyPr vert="horz" lIns="91076" tIns="45538" rIns="91076" bIns="45538" rtlCol="0"/>
          <a:lstStyle>
            <a:lvl1pPr algn="r">
              <a:defRPr sz="1200">
                <a:latin typeface="Arial" charset="0"/>
                <a:cs typeface="Arial" charset="0"/>
              </a:defRPr>
            </a:lvl1pPr>
          </a:lstStyle>
          <a:p>
            <a:pPr>
              <a:defRPr/>
            </a:pPr>
            <a:fld id="{B596747E-F985-4E50-A9EA-BBFB1AF0E2D6}" type="datetimeFigureOut">
              <a:rPr lang="fr-FR"/>
              <a:pPr>
                <a:defRPr/>
              </a:pPr>
              <a:t>24/06/2020</a:t>
            </a:fld>
            <a:endParaRPr lang="fr-FR" dirty="0"/>
          </a:p>
        </p:txBody>
      </p:sp>
      <p:sp>
        <p:nvSpPr>
          <p:cNvPr id="4" name="Espace réservé du pied de page 3"/>
          <p:cNvSpPr>
            <a:spLocks noGrp="1"/>
          </p:cNvSpPr>
          <p:nvPr>
            <p:ph type="ftr" sz="quarter" idx="2"/>
          </p:nvPr>
        </p:nvSpPr>
        <p:spPr>
          <a:xfrm>
            <a:off x="2" y="8829649"/>
            <a:ext cx="2982869" cy="465266"/>
          </a:xfrm>
          <a:prstGeom prst="rect">
            <a:avLst/>
          </a:prstGeom>
        </p:spPr>
        <p:txBody>
          <a:bodyPr vert="horz" lIns="91076" tIns="45538" rIns="91076" bIns="45538" rtlCol="0" anchor="b"/>
          <a:lstStyle>
            <a:lvl1pPr algn="l">
              <a:defRPr sz="1200">
                <a:latin typeface="Arial" charset="0"/>
                <a:cs typeface="Arial" charset="0"/>
              </a:defRPr>
            </a:lvl1pPr>
          </a:lstStyle>
          <a:p>
            <a:pPr>
              <a:defRPr/>
            </a:pPr>
            <a:endParaRPr lang="fr-FR" dirty="0"/>
          </a:p>
        </p:txBody>
      </p:sp>
      <p:sp>
        <p:nvSpPr>
          <p:cNvPr id="5" name="Espace réservé du numéro de diapositive 4"/>
          <p:cNvSpPr>
            <a:spLocks noGrp="1"/>
          </p:cNvSpPr>
          <p:nvPr>
            <p:ph type="sldNum" sz="quarter" idx="3"/>
          </p:nvPr>
        </p:nvSpPr>
        <p:spPr>
          <a:xfrm>
            <a:off x="3897339" y="8829649"/>
            <a:ext cx="2982869" cy="465266"/>
          </a:xfrm>
          <a:prstGeom prst="rect">
            <a:avLst/>
          </a:prstGeom>
        </p:spPr>
        <p:txBody>
          <a:bodyPr vert="horz" lIns="91076" tIns="45538" rIns="91076" bIns="45538" rtlCol="0" anchor="b"/>
          <a:lstStyle>
            <a:lvl1pPr algn="r">
              <a:defRPr sz="1200">
                <a:latin typeface="Arial" charset="0"/>
                <a:cs typeface="Arial" charset="0"/>
              </a:defRPr>
            </a:lvl1pPr>
          </a:lstStyle>
          <a:p>
            <a:pPr>
              <a:defRPr/>
            </a:pPr>
            <a:fld id="{EA2094B8-D3CF-42B8-B433-BB8889C231D0}" type="slidenum">
              <a:rPr lang="fr-FR"/>
              <a:pPr>
                <a:defRPr/>
              </a:pPr>
              <a:t>‹#›</a:t>
            </a:fld>
            <a:endParaRPr lang="fr-FR" dirty="0"/>
          </a:p>
        </p:txBody>
      </p:sp>
    </p:spTree>
    <p:extLst>
      <p:ext uri="{BB962C8B-B14F-4D97-AF65-F5344CB8AC3E}">
        <p14:creationId xmlns:p14="http://schemas.microsoft.com/office/powerpoint/2010/main" val="345737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82869" cy="465266"/>
          </a:xfrm>
          <a:prstGeom prst="rect">
            <a:avLst/>
          </a:prstGeom>
        </p:spPr>
        <p:txBody>
          <a:bodyPr vert="horz" lIns="91076" tIns="45538" rIns="91076" bIns="45538"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idx="1"/>
          </p:nvPr>
        </p:nvSpPr>
        <p:spPr>
          <a:xfrm>
            <a:off x="3897339" y="1"/>
            <a:ext cx="2982869" cy="465266"/>
          </a:xfrm>
          <a:prstGeom prst="rect">
            <a:avLst/>
          </a:prstGeom>
        </p:spPr>
        <p:txBody>
          <a:bodyPr vert="horz" lIns="91076" tIns="45538" rIns="91076" bIns="45538" rtlCol="0"/>
          <a:lstStyle>
            <a:lvl1pPr algn="r" fontAlgn="auto">
              <a:spcBef>
                <a:spcPts val="0"/>
              </a:spcBef>
              <a:spcAft>
                <a:spcPts val="0"/>
              </a:spcAft>
              <a:defRPr sz="1200">
                <a:latin typeface="+mn-lt"/>
                <a:cs typeface="+mn-cs"/>
              </a:defRPr>
            </a:lvl1pPr>
          </a:lstStyle>
          <a:p>
            <a:pPr>
              <a:defRPr/>
            </a:pPr>
            <a:fld id="{5EB5A98D-777B-43E7-94FC-16822EEC8B76}" type="datetimeFigureOut">
              <a:rPr lang="fr-FR"/>
              <a:pPr>
                <a:defRPr/>
              </a:pPr>
              <a:t>24/06/2020</a:t>
            </a:fld>
            <a:endParaRPr lang="fr-FR" dirty="0"/>
          </a:p>
        </p:txBody>
      </p:sp>
      <p:sp>
        <p:nvSpPr>
          <p:cNvPr id="4" name="Espace réservé de l'image des diapositives 3"/>
          <p:cNvSpPr>
            <a:spLocks noGrp="1" noRot="1" noChangeAspect="1"/>
          </p:cNvSpPr>
          <p:nvPr>
            <p:ph type="sldImg" idx="2"/>
          </p:nvPr>
        </p:nvSpPr>
        <p:spPr>
          <a:xfrm>
            <a:off x="1116013" y="696913"/>
            <a:ext cx="4649787" cy="3487737"/>
          </a:xfrm>
          <a:prstGeom prst="rect">
            <a:avLst/>
          </a:prstGeom>
          <a:noFill/>
          <a:ln w="12700">
            <a:solidFill>
              <a:prstClr val="black"/>
            </a:solidFill>
          </a:ln>
        </p:spPr>
        <p:txBody>
          <a:bodyPr vert="horz" lIns="91076" tIns="45538" rIns="91076" bIns="45538" rtlCol="0" anchor="ctr"/>
          <a:lstStyle/>
          <a:p>
            <a:pPr lvl="0"/>
            <a:endParaRPr lang="fr-FR" noProof="0" dirty="0"/>
          </a:p>
        </p:txBody>
      </p:sp>
      <p:sp>
        <p:nvSpPr>
          <p:cNvPr id="5" name="Espace réservé des commentaires 4"/>
          <p:cNvSpPr>
            <a:spLocks noGrp="1"/>
          </p:cNvSpPr>
          <p:nvPr>
            <p:ph type="body" sz="quarter" idx="3"/>
          </p:nvPr>
        </p:nvSpPr>
        <p:spPr>
          <a:xfrm>
            <a:off x="687861" y="4416311"/>
            <a:ext cx="5506093" cy="4182934"/>
          </a:xfrm>
          <a:prstGeom prst="rect">
            <a:avLst/>
          </a:prstGeom>
        </p:spPr>
        <p:txBody>
          <a:bodyPr vert="horz" lIns="91076" tIns="45538" rIns="91076" bIns="45538"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2" y="8829649"/>
            <a:ext cx="2982869" cy="465266"/>
          </a:xfrm>
          <a:prstGeom prst="rect">
            <a:avLst/>
          </a:prstGeom>
        </p:spPr>
        <p:txBody>
          <a:bodyPr vert="horz" lIns="91076" tIns="45538" rIns="91076" bIns="45538" rtlCol="0" anchor="b"/>
          <a:lstStyle>
            <a:lvl1pPr algn="l" fontAlgn="auto">
              <a:spcBef>
                <a:spcPts val="0"/>
              </a:spcBef>
              <a:spcAft>
                <a:spcPts val="0"/>
              </a:spcAft>
              <a:defRPr sz="12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97339" y="8829649"/>
            <a:ext cx="2982869" cy="465266"/>
          </a:xfrm>
          <a:prstGeom prst="rect">
            <a:avLst/>
          </a:prstGeom>
        </p:spPr>
        <p:txBody>
          <a:bodyPr vert="horz" lIns="91076" tIns="45538" rIns="91076" bIns="45538" rtlCol="0" anchor="b"/>
          <a:lstStyle>
            <a:lvl1pPr algn="r" fontAlgn="auto">
              <a:spcBef>
                <a:spcPts val="0"/>
              </a:spcBef>
              <a:spcAft>
                <a:spcPts val="0"/>
              </a:spcAft>
              <a:defRPr sz="1200">
                <a:latin typeface="+mn-lt"/>
                <a:cs typeface="+mn-cs"/>
              </a:defRPr>
            </a:lvl1pPr>
          </a:lstStyle>
          <a:p>
            <a:pPr>
              <a:defRPr/>
            </a:pPr>
            <a:fld id="{9B361B7F-86E7-4B15-9815-44C1C85B3DBA}" type="slidenum">
              <a:rPr lang="fr-FR"/>
              <a:pPr>
                <a:defRPr/>
              </a:pPr>
              <a:t>‹#›</a:t>
            </a:fld>
            <a:endParaRPr lang="fr-FR" dirty="0"/>
          </a:p>
        </p:txBody>
      </p:sp>
    </p:spTree>
    <p:extLst>
      <p:ext uri="{BB962C8B-B14F-4D97-AF65-F5344CB8AC3E}">
        <p14:creationId xmlns:p14="http://schemas.microsoft.com/office/powerpoint/2010/main" val="747477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bwMode="auto">
          <a:xfrm>
            <a:off x="1116013" y="696913"/>
            <a:ext cx="4649787"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dirty="0">
              <a:ea typeface="ＭＳ Ｐゴシック" pitchFamily="34" charset="-128"/>
            </a:endParaRPr>
          </a:p>
        </p:txBody>
      </p:sp>
      <p:sp>
        <p:nvSpPr>
          <p:cNvPr id="194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555" indent="-282521" eaLnBrk="0" hangingPunct="0">
              <a:defRPr sz="2400">
                <a:solidFill>
                  <a:schemeClr val="tx1"/>
                </a:solidFill>
                <a:latin typeface="Arial" pitchFamily="34" charset="0"/>
                <a:ea typeface="ＭＳ Ｐゴシック" pitchFamily="34" charset="-128"/>
              </a:defRPr>
            </a:lvl2pPr>
            <a:lvl3pPr marL="1130084" indent="-226017" eaLnBrk="0" hangingPunct="0">
              <a:defRPr sz="2400">
                <a:solidFill>
                  <a:schemeClr val="tx1"/>
                </a:solidFill>
                <a:latin typeface="Arial" pitchFamily="34" charset="0"/>
                <a:ea typeface="ＭＳ Ｐゴシック" pitchFamily="34" charset="-128"/>
              </a:defRPr>
            </a:lvl3pPr>
            <a:lvl4pPr marL="1582118" indent="-226017" eaLnBrk="0" hangingPunct="0">
              <a:defRPr sz="2400">
                <a:solidFill>
                  <a:schemeClr val="tx1"/>
                </a:solidFill>
                <a:latin typeface="Arial" pitchFamily="34" charset="0"/>
                <a:ea typeface="ＭＳ Ｐゴシック" pitchFamily="34" charset="-128"/>
              </a:defRPr>
            </a:lvl4pPr>
            <a:lvl5pPr marL="2034151" indent="-226017" eaLnBrk="0" hangingPunct="0">
              <a:defRPr sz="2400">
                <a:solidFill>
                  <a:schemeClr val="tx1"/>
                </a:solidFill>
                <a:latin typeface="Arial" pitchFamily="34" charset="0"/>
                <a:ea typeface="ＭＳ Ｐゴシック" pitchFamily="34" charset="-128"/>
              </a:defRPr>
            </a:lvl5pPr>
            <a:lvl6pPr marL="2486185" indent="-22601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8219" indent="-22601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0252" indent="-22601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2286" indent="-22601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94AF261-56AE-4D32-95E1-2F75002B7E97}" type="slidenum">
              <a:rPr lang="fr-FR" altLang="fr-FR" sz="1200">
                <a:latin typeface="Calibri" pitchFamily="34" charset="0"/>
              </a:rPr>
              <a:pPr eaLnBrk="1" hangingPunct="1"/>
              <a:t>1</a:t>
            </a:fld>
            <a:endParaRPr lang="fr-FR" altLang="fr-FR" sz="1200" dirty="0">
              <a:latin typeface="Calibri" pitchFamily="34" charset="0"/>
            </a:endParaRPr>
          </a:p>
        </p:txBody>
      </p:sp>
    </p:spTree>
    <p:extLst>
      <p:ext uri="{BB962C8B-B14F-4D97-AF65-F5344CB8AC3E}">
        <p14:creationId xmlns:p14="http://schemas.microsoft.com/office/powerpoint/2010/main" val="67389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6013" y="696913"/>
            <a:ext cx="4649787" cy="348773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B361B7F-86E7-4B15-9815-44C1C85B3DBA}" type="slidenum">
              <a:rPr lang="fr-FR" smtClean="0"/>
              <a:pPr>
                <a:defRPr/>
              </a:pPr>
              <a:t>11</a:t>
            </a:fld>
            <a:endParaRPr lang="fr-FR" dirty="0"/>
          </a:p>
        </p:txBody>
      </p:sp>
    </p:spTree>
    <p:extLst>
      <p:ext uri="{BB962C8B-B14F-4D97-AF65-F5344CB8AC3E}">
        <p14:creationId xmlns:p14="http://schemas.microsoft.com/office/powerpoint/2010/main" val="35597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16013" y="696913"/>
            <a:ext cx="4649787" cy="348773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B361B7F-86E7-4B15-9815-44C1C85B3DBA}" type="slidenum">
              <a:rPr lang="fr-FR" smtClean="0"/>
              <a:pPr>
                <a:defRPr/>
              </a:pPr>
              <a:t>12</a:t>
            </a:fld>
            <a:endParaRPr lang="fr-FR" dirty="0"/>
          </a:p>
        </p:txBody>
      </p:sp>
    </p:spTree>
    <p:extLst>
      <p:ext uri="{BB962C8B-B14F-4D97-AF65-F5344CB8AC3E}">
        <p14:creationId xmlns:p14="http://schemas.microsoft.com/office/powerpoint/2010/main" val="249768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cid:image003.jpg@01CF4CDE.56B46F70"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8820836" y="3126707"/>
            <a:ext cx="288541" cy="3731295"/>
          </a:xfrm>
          <a:prstGeom prst="rect">
            <a:avLst/>
          </a:prstGeom>
        </p:spPr>
        <p:txBody>
          <a:bodyPr vert="vert270">
            <a:spAutoFit/>
          </a:bodyPr>
          <a:lstStyle/>
          <a:p>
            <a:pPr>
              <a:defRPr/>
            </a:pPr>
            <a:r>
              <a:rPr lang="fr-FR" sz="675" dirty="0">
                <a:solidFill>
                  <a:srgbClr val="198344"/>
                </a:solidFill>
              </a:rPr>
              <a:t>©  BOA Group </a:t>
            </a:r>
          </a:p>
        </p:txBody>
      </p:sp>
      <p:sp>
        <p:nvSpPr>
          <p:cNvPr id="2" name="Titre 1"/>
          <p:cNvSpPr>
            <a:spLocks noGrp="1"/>
          </p:cNvSpPr>
          <p:nvPr>
            <p:ph type="ctrTitle"/>
          </p:nvPr>
        </p:nvSpPr>
        <p:spPr>
          <a:xfrm>
            <a:off x="685800" y="213042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
        <p:nvSpPr>
          <p:cNvPr id="5" name="Espace réservé de la date 3"/>
          <p:cNvSpPr>
            <a:spLocks noGrp="1"/>
          </p:cNvSpPr>
          <p:nvPr>
            <p:ph type="dt" sz="half" idx="10"/>
          </p:nvPr>
        </p:nvSpPr>
        <p:spPr/>
        <p:txBody>
          <a:bodyPr/>
          <a:lstStyle>
            <a:lvl1pPr>
              <a:defRPr/>
            </a:lvl1pPr>
          </a:lstStyle>
          <a:p>
            <a:pPr>
              <a:defRPr/>
            </a:pPr>
            <a:fld id="{88103C1C-EA39-46E2-A984-97CF09F2B838}" type="datetime1">
              <a:rPr lang="fr-FR" smtClean="0"/>
              <a:pPr>
                <a:defRPr/>
              </a:pPr>
              <a:t>24/06/2020</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1951DD50-7D5D-41DE-9237-EBA15397179B}" type="slidenum">
              <a:rPr lang="fr-FR"/>
              <a:pPr>
                <a:defRPr/>
              </a:pPr>
              <a:t>‹#›</a:t>
            </a:fld>
            <a:endParaRPr lang="fr-FR" dirty="0"/>
          </a:p>
        </p:txBody>
      </p:sp>
    </p:spTree>
    <p:extLst>
      <p:ext uri="{BB962C8B-B14F-4D97-AF65-F5344CB8AC3E}">
        <p14:creationId xmlns:p14="http://schemas.microsoft.com/office/powerpoint/2010/main" val="92790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12AF40AE-04EA-4132-9320-860A3F11B464}" type="datetime1">
              <a:rPr lang="fr-FR" smtClean="0"/>
              <a:pPr>
                <a:defRPr/>
              </a:pPr>
              <a:t>24/06/2020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CC3078AF-6C4B-471E-99C8-EE567A50A56A}" type="slidenum">
              <a:rPr lang="fr-FR"/>
              <a:pPr>
                <a:defRPr/>
              </a:pPr>
              <a:t>‹#›</a:t>
            </a:fld>
            <a:endParaRPr lang="fr-FR" dirty="0"/>
          </a:p>
        </p:txBody>
      </p:sp>
    </p:spTree>
    <p:extLst>
      <p:ext uri="{BB962C8B-B14F-4D97-AF65-F5344CB8AC3E}">
        <p14:creationId xmlns:p14="http://schemas.microsoft.com/office/powerpoint/2010/main" val="281981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64AEAA1-E9C4-4F4F-B3C9-5DC9454F00E3}" type="datetime1">
              <a:rPr lang="fr-FR" smtClean="0"/>
              <a:pPr>
                <a:defRPr/>
              </a:pPr>
              <a:t>24/06/2020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65971FFB-2E96-4EC4-8F71-78D3F48832F6}" type="slidenum">
              <a:rPr lang="fr-FR"/>
              <a:pPr>
                <a:defRPr/>
              </a:pPr>
              <a:t>‹#›</a:t>
            </a:fld>
            <a:endParaRPr lang="fr-FR" dirty="0"/>
          </a:p>
        </p:txBody>
      </p:sp>
    </p:spTree>
    <p:extLst>
      <p:ext uri="{BB962C8B-B14F-4D97-AF65-F5344CB8AC3E}">
        <p14:creationId xmlns:p14="http://schemas.microsoft.com/office/powerpoint/2010/main" val="361430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9380CAF-E0E8-4D43-87E3-A6D0D861D26A}" type="datetime1">
              <a:rPr lang="fr-FR" smtClean="0"/>
              <a:pPr/>
              <a:t>24/06/2020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36180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423FA6-FBB7-4091-A4D1-5101BB30C48D}" type="datetime1">
              <a:rPr lang="fr-FR" smtClean="0"/>
              <a:pPr/>
              <a:t>24/06/2020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350482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3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45A115F-39DE-4DAD-AF71-D6C0BDA0701E}" type="datetime1">
              <a:rPr lang="fr-FR" smtClean="0"/>
              <a:pPr/>
              <a:t>24/06/2020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328789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B14654D-4B1B-40A4-96EE-188EC86B4BAE}" type="datetime1">
              <a:rPr lang="fr-FR" smtClean="0"/>
              <a:pPr/>
              <a:t>24/06/2020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3372765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4B3CE02-D3C0-42D2-9790-A008ED0E9C97}" type="datetime1">
              <a:rPr lang="fr-FR" smtClean="0"/>
              <a:pPr/>
              <a:t>24/06/2020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3589430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D747263-D24D-4D1C-95E0-DEC1A0C6DABE}" type="datetime1">
              <a:rPr lang="fr-FR" smtClean="0"/>
              <a:pPr/>
              <a:t>24/06/2020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3978163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0B014E-79F9-4F08-AF0E-2F7D8B52C966}" type="datetime1">
              <a:rPr lang="fr-FR" smtClean="0"/>
              <a:pPr/>
              <a:t>24/06/2020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3876294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a:t>Modifiez le style du titre</a:t>
            </a: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5C5057-1932-4700-AEE8-9D2402AB44AF}" type="datetime1">
              <a:rPr lang="fr-FR" smtClean="0"/>
              <a:pPr/>
              <a:t>24/06/2020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303820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4" name="Connecteur droit 3"/>
          <p:cNvCxnSpPr/>
          <p:nvPr userDrawn="1"/>
        </p:nvCxnSpPr>
        <p:spPr>
          <a:xfrm>
            <a:off x="0" y="784225"/>
            <a:ext cx="9144000" cy="1588"/>
          </a:xfrm>
          <a:prstGeom prst="line">
            <a:avLst/>
          </a:prstGeom>
          <a:ln w="22225">
            <a:solidFill>
              <a:srgbClr val="003300"/>
            </a:solidFill>
          </a:ln>
        </p:spPr>
        <p:style>
          <a:lnRef idx="1">
            <a:schemeClr val="accent1"/>
          </a:lnRef>
          <a:fillRef idx="0">
            <a:schemeClr val="accent1"/>
          </a:fillRef>
          <a:effectRef idx="0">
            <a:schemeClr val="accent1"/>
          </a:effectRef>
          <a:fontRef idx="minor">
            <a:schemeClr val="tx1"/>
          </a:fontRef>
        </p:style>
      </p:cxnSp>
      <p:sp>
        <p:nvSpPr>
          <p:cNvPr id="6" name="Triangle rectangle 5"/>
          <p:cNvSpPr/>
          <p:nvPr userDrawn="1"/>
        </p:nvSpPr>
        <p:spPr>
          <a:xfrm>
            <a:off x="1" y="6072188"/>
            <a:ext cx="714375" cy="785812"/>
          </a:xfrm>
          <a:prstGeom prst="rtTriangle">
            <a:avLst/>
          </a:prstGeom>
          <a:solidFill>
            <a:srgbClr val="003300"/>
          </a:solidFill>
          <a:ln>
            <a:solidFill>
              <a:srgbClr val="0033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dirty="0"/>
          </a:p>
        </p:txBody>
      </p:sp>
      <p:sp>
        <p:nvSpPr>
          <p:cNvPr id="7" name="Triangle rectangle 6"/>
          <p:cNvSpPr/>
          <p:nvPr userDrawn="1"/>
        </p:nvSpPr>
        <p:spPr>
          <a:xfrm rot="10800000">
            <a:off x="8501064" y="2"/>
            <a:ext cx="642937" cy="785813"/>
          </a:xfrm>
          <a:prstGeom prst="rtTriangle">
            <a:avLst/>
          </a:prstGeo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dirty="0"/>
          </a:p>
        </p:txBody>
      </p:sp>
      <p:sp>
        <p:nvSpPr>
          <p:cNvPr id="8" name="Triangle rectangle 7"/>
          <p:cNvSpPr/>
          <p:nvPr userDrawn="1"/>
        </p:nvSpPr>
        <p:spPr>
          <a:xfrm rot="16200000">
            <a:off x="8465345" y="6179345"/>
            <a:ext cx="642937" cy="714375"/>
          </a:xfrm>
          <a:prstGeom prst="rtTriangle">
            <a:avLst/>
          </a:prstGeom>
          <a:solidFill>
            <a:srgbClr val="003300"/>
          </a:solidFill>
          <a:ln>
            <a:solidFill>
              <a:srgbClr val="0033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dirty="0"/>
          </a:p>
        </p:txBody>
      </p:sp>
      <p:sp>
        <p:nvSpPr>
          <p:cNvPr id="10" name="Triangle rectangle 9"/>
          <p:cNvSpPr/>
          <p:nvPr userDrawn="1"/>
        </p:nvSpPr>
        <p:spPr>
          <a:xfrm rot="5400000">
            <a:off x="35719" y="-35718"/>
            <a:ext cx="785813" cy="857250"/>
          </a:xfrm>
          <a:prstGeom prst="rtTriangle">
            <a:avLst/>
          </a:prstGeo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dirty="0"/>
          </a:p>
        </p:txBody>
      </p:sp>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10"/>
          </p:nvPr>
        </p:nvSpPr>
        <p:spPr/>
        <p:txBody>
          <a:bodyPr/>
          <a:lstStyle>
            <a:lvl1pPr>
              <a:defRPr/>
            </a:lvl1pPr>
          </a:lstStyle>
          <a:p>
            <a:pPr>
              <a:defRPr/>
            </a:pPr>
            <a:fld id="{030DF5DC-49EC-4B2E-B627-66C19EE88F44}" type="datetime1">
              <a:rPr lang="fr-FR" smtClean="0"/>
              <a:pPr>
                <a:defRPr/>
              </a:pPr>
              <a:t>24/06/2020</a:t>
            </a:fld>
            <a:endParaRPr lang="fr-FR" dirty="0"/>
          </a:p>
        </p:txBody>
      </p:sp>
      <p:sp>
        <p:nvSpPr>
          <p:cNvPr id="12" name="Espace réservé du pied de page 4"/>
          <p:cNvSpPr>
            <a:spLocks noGrp="1"/>
          </p:cNvSpPr>
          <p:nvPr>
            <p:ph type="ftr" sz="quarter" idx="11"/>
          </p:nvPr>
        </p:nvSpPr>
        <p:spPr>
          <a:xfrm>
            <a:off x="3132138" y="6021390"/>
            <a:ext cx="2895600" cy="365125"/>
          </a:xfrm>
        </p:spPr>
        <p:txBody>
          <a:bodyPr/>
          <a:lstStyle>
            <a:lvl1pPr>
              <a:defRPr/>
            </a:lvl1pPr>
          </a:lstStyle>
          <a:p>
            <a:pPr>
              <a:defRPr/>
            </a:pPr>
            <a:endParaRPr lang="fr-FR" dirty="0"/>
          </a:p>
        </p:txBody>
      </p:sp>
      <p:sp>
        <p:nvSpPr>
          <p:cNvPr id="13" name="Espace réservé du numéro de diapositive 5"/>
          <p:cNvSpPr>
            <a:spLocks noGrp="1"/>
          </p:cNvSpPr>
          <p:nvPr>
            <p:ph type="sldNum" sz="quarter" idx="12"/>
          </p:nvPr>
        </p:nvSpPr>
        <p:spPr/>
        <p:txBody>
          <a:bodyPr/>
          <a:lstStyle>
            <a:lvl1pPr>
              <a:defRPr/>
            </a:lvl1pPr>
          </a:lstStyle>
          <a:p>
            <a:pPr>
              <a:defRPr/>
            </a:pPr>
            <a:fld id="{4C22D2D4-331F-445E-9DAC-A35DD70CC029}" type="slidenum">
              <a:rPr lang="fr-FR"/>
              <a:pPr>
                <a:defRPr/>
              </a:pPr>
              <a:t>‹#›</a:t>
            </a:fld>
            <a:endParaRPr lang="fr-FR" dirty="0"/>
          </a:p>
        </p:txBody>
      </p:sp>
      <p:pic>
        <p:nvPicPr>
          <p:cNvPr id="14" name="Picture 0" descr="Description : LogoC2.jpg"/>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6012160" y="6419897"/>
            <a:ext cx="2399754" cy="42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730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2E1DBF1-5548-4FD8-88AB-F5ABA613B697}" type="datetime1">
              <a:rPr lang="fr-FR" smtClean="0"/>
              <a:pPr/>
              <a:t>24/06/2020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115983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F723C34-1F3F-45AC-8AC4-1744F4E4BDD3}" type="datetime1">
              <a:rPr lang="fr-FR" smtClean="0"/>
              <a:pPr/>
              <a:t>24/06/2020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4172278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23CCFD4-5123-45AB-939D-CCADED860EA0}" type="datetime1">
              <a:rPr lang="fr-FR" smtClean="0"/>
              <a:pPr/>
              <a:t>24/06/2020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4169444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1FAF56C-6771-41D0-AA56-3E2EC24EB982}" type="datetime1">
              <a:rPr lang="fr-FR" smtClean="0"/>
              <a:pPr/>
              <a:t>24/06/2020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2895713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A3CDC196-7B80-4C5E-96CE-F04567EA7157}" type="datetime1">
              <a:rPr lang="fr-FR" smtClean="0"/>
              <a:pPr>
                <a:defRPr/>
              </a:pPr>
              <a:t>24/06/2020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C9000407-7C4D-41BF-95E3-8782D4C1673A}" type="slidenum">
              <a:rPr lang="fr-FR"/>
              <a:pPr>
                <a:defRPr/>
              </a:pPr>
              <a:t>‹#›</a:t>
            </a:fld>
            <a:endParaRPr lang="fr-FR" dirty="0"/>
          </a:p>
        </p:txBody>
      </p:sp>
    </p:spTree>
    <p:extLst>
      <p:ext uri="{BB962C8B-B14F-4D97-AF65-F5344CB8AC3E}">
        <p14:creationId xmlns:p14="http://schemas.microsoft.com/office/powerpoint/2010/main" val="3789369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725C09C-18A8-42F8-ADAF-9F506DBA2143}" type="datetime1">
              <a:rPr lang="fr-FR" smtClean="0"/>
              <a:pPr>
                <a:defRPr/>
              </a:pPr>
              <a:t>24/06/2020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7B4BF77-ACEF-406B-B063-FCB724BB18DC}" type="slidenum">
              <a:rPr lang="fr-FR"/>
              <a:pPr>
                <a:defRPr/>
              </a:pPr>
              <a:t>‹#›</a:t>
            </a:fld>
            <a:endParaRPr lang="fr-FR" dirty="0"/>
          </a:p>
        </p:txBody>
      </p:sp>
    </p:spTree>
    <p:extLst>
      <p:ext uri="{BB962C8B-B14F-4D97-AF65-F5344CB8AC3E}">
        <p14:creationId xmlns:p14="http://schemas.microsoft.com/office/powerpoint/2010/main" val="2755746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3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17580D2-0D10-422F-910F-9E65D35D4D2F}" type="datetime1">
              <a:rPr lang="fr-FR" smtClean="0"/>
              <a:pPr>
                <a:defRPr/>
              </a:pPr>
              <a:t>24/06/2020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4115B7FF-6D73-4C0F-A211-1D1F8BC787B7}" type="slidenum">
              <a:rPr lang="fr-FR"/>
              <a:pPr>
                <a:defRPr/>
              </a:pPr>
              <a:t>‹#›</a:t>
            </a:fld>
            <a:endParaRPr lang="fr-FR" dirty="0"/>
          </a:p>
        </p:txBody>
      </p:sp>
    </p:spTree>
    <p:extLst>
      <p:ext uri="{BB962C8B-B14F-4D97-AF65-F5344CB8AC3E}">
        <p14:creationId xmlns:p14="http://schemas.microsoft.com/office/powerpoint/2010/main" val="2938100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7DAE1F9D-2071-4B69-BD3D-E2B69B9F3659}" type="datetime1">
              <a:rPr lang="fr-FR" smtClean="0"/>
              <a:pPr>
                <a:defRPr/>
              </a:pPr>
              <a:t>24/06/2020</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72750DAC-C993-4882-9E8A-0D9523F42AFF}" type="slidenum">
              <a:rPr lang="fr-FR"/>
              <a:pPr>
                <a:defRPr/>
              </a:pPr>
              <a:t>‹#›</a:t>
            </a:fld>
            <a:endParaRPr lang="fr-FR" dirty="0"/>
          </a:p>
        </p:txBody>
      </p:sp>
    </p:spTree>
    <p:extLst>
      <p:ext uri="{BB962C8B-B14F-4D97-AF65-F5344CB8AC3E}">
        <p14:creationId xmlns:p14="http://schemas.microsoft.com/office/powerpoint/2010/main" val="4016301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33FB596-9035-4903-94F3-026143314CF2}" type="datetime1">
              <a:rPr lang="fr-FR" smtClean="0"/>
              <a:pPr>
                <a:defRPr/>
              </a:pPr>
              <a:t>24/06/2020</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BB954291-4748-4D8B-A25B-52F9837AA4E5}" type="slidenum">
              <a:rPr lang="fr-FR"/>
              <a:pPr>
                <a:defRPr/>
              </a:pPr>
              <a:t>‹#›</a:t>
            </a:fld>
            <a:endParaRPr lang="fr-FR" dirty="0"/>
          </a:p>
        </p:txBody>
      </p:sp>
    </p:spTree>
    <p:extLst>
      <p:ext uri="{BB962C8B-B14F-4D97-AF65-F5344CB8AC3E}">
        <p14:creationId xmlns:p14="http://schemas.microsoft.com/office/powerpoint/2010/main" val="288583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1BE94E79-8F0C-471A-B4A1-6A87E632490B}" type="datetime1">
              <a:rPr lang="fr-FR" smtClean="0"/>
              <a:pPr>
                <a:defRPr/>
              </a:pPr>
              <a:t>24/06/2020</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10904124-85EF-4516-9F12-E3B8ACEF7674}" type="slidenum">
              <a:rPr lang="fr-FR"/>
              <a:pPr>
                <a:defRPr/>
              </a:pPr>
              <a:t>‹#›</a:t>
            </a:fld>
            <a:endParaRPr lang="fr-FR" dirty="0"/>
          </a:p>
        </p:txBody>
      </p:sp>
    </p:spTree>
    <p:extLst>
      <p:ext uri="{BB962C8B-B14F-4D97-AF65-F5344CB8AC3E}">
        <p14:creationId xmlns:p14="http://schemas.microsoft.com/office/powerpoint/2010/main" val="319837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3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1F2075D-5A08-4117-BE62-FB23967628C1}" type="datetime1">
              <a:rPr lang="fr-FR" smtClean="0"/>
              <a:pPr>
                <a:defRPr/>
              </a:pPr>
              <a:t>24/06/2020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02B11598-8F8E-4936-BB8F-2DC3144113B1}" type="slidenum">
              <a:rPr lang="fr-FR"/>
              <a:pPr>
                <a:defRPr/>
              </a:pPr>
              <a:t>‹#›</a:t>
            </a:fld>
            <a:endParaRPr lang="fr-FR" dirty="0"/>
          </a:p>
        </p:txBody>
      </p:sp>
    </p:spTree>
    <p:extLst>
      <p:ext uri="{BB962C8B-B14F-4D97-AF65-F5344CB8AC3E}">
        <p14:creationId xmlns:p14="http://schemas.microsoft.com/office/powerpoint/2010/main" val="3215387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DAC575F-F433-4F7F-A5CE-903A2E7116E2}" type="datetime1">
              <a:rPr lang="fr-FR" smtClean="0"/>
              <a:pPr>
                <a:defRPr/>
              </a:pPr>
              <a:t>24/06/2020</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CD481B4D-014E-4DBD-B2A4-C1C14D77DB3D}" type="slidenum">
              <a:rPr lang="fr-FR"/>
              <a:pPr>
                <a:defRPr/>
              </a:pPr>
              <a:t>‹#›</a:t>
            </a:fld>
            <a:endParaRPr lang="fr-FR" dirty="0"/>
          </a:p>
        </p:txBody>
      </p:sp>
    </p:spTree>
    <p:extLst>
      <p:ext uri="{BB962C8B-B14F-4D97-AF65-F5344CB8AC3E}">
        <p14:creationId xmlns:p14="http://schemas.microsoft.com/office/powerpoint/2010/main" val="940812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a:t>Cliquez pour modifier le style du titre</a:t>
            </a: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DDD9B22-9FA2-4610-BB5A-02CEBA5F4C71}" type="datetime1">
              <a:rPr lang="fr-FR" smtClean="0"/>
              <a:pPr>
                <a:defRPr/>
              </a:pPr>
              <a:t>24/06/2020</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B1CF951B-817D-44EC-B02D-C65B91107CC6}" type="slidenum">
              <a:rPr lang="fr-FR"/>
              <a:pPr>
                <a:defRPr/>
              </a:pPr>
              <a:t>‹#›</a:t>
            </a:fld>
            <a:endParaRPr lang="fr-FR" dirty="0"/>
          </a:p>
        </p:txBody>
      </p:sp>
    </p:spTree>
    <p:extLst>
      <p:ext uri="{BB962C8B-B14F-4D97-AF65-F5344CB8AC3E}">
        <p14:creationId xmlns:p14="http://schemas.microsoft.com/office/powerpoint/2010/main" val="2700352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431B70A-E377-4663-9FA6-D1A4B286A150}" type="datetime1">
              <a:rPr lang="fr-FR" smtClean="0"/>
              <a:pPr>
                <a:defRPr/>
              </a:pPr>
              <a:t>24/06/2020</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13E73D19-043A-4A66-ACC5-1E459C14EC00}" type="slidenum">
              <a:rPr lang="fr-FR"/>
              <a:pPr>
                <a:defRPr/>
              </a:pPr>
              <a:t>‹#›</a:t>
            </a:fld>
            <a:endParaRPr lang="fr-FR" dirty="0"/>
          </a:p>
        </p:txBody>
      </p:sp>
    </p:spTree>
    <p:extLst>
      <p:ext uri="{BB962C8B-B14F-4D97-AF65-F5344CB8AC3E}">
        <p14:creationId xmlns:p14="http://schemas.microsoft.com/office/powerpoint/2010/main" val="817905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6958C61E-C829-4E4D-A50D-D828F8B060D7}" type="datetime1">
              <a:rPr lang="fr-FR" smtClean="0"/>
              <a:pPr>
                <a:defRPr/>
              </a:pPr>
              <a:t>24/06/2020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790F402B-931F-43C8-B854-5B7ACAF68506}" type="slidenum">
              <a:rPr lang="fr-FR"/>
              <a:pPr>
                <a:defRPr/>
              </a:pPr>
              <a:t>‹#›</a:t>
            </a:fld>
            <a:endParaRPr lang="fr-FR" dirty="0"/>
          </a:p>
        </p:txBody>
      </p:sp>
    </p:spTree>
    <p:extLst>
      <p:ext uri="{BB962C8B-B14F-4D97-AF65-F5344CB8AC3E}">
        <p14:creationId xmlns:p14="http://schemas.microsoft.com/office/powerpoint/2010/main" val="2113991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02B32D9-70A0-4696-B577-7CD48B7BD84C}" type="datetime1">
              <a:rPr lang="fr-FR" smtClean="0"/>
              <a:pPr>
                <a:defRPr/>
              </a:pPr>
              <a:t>24/06/2020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F555BB75-AFC2-4D95-B673-FE4A820D35D9}" type="slidenum">
              <a:rPr lang="fr-FR"/>
              <a:pPr>
                <a:defRPr/>
              </a:pPr>
              <a:t>‹#›</a:t>
            </a:fld>
            <a:endParaRPr lang="fr-FR" dirty="0"/>
          </a:p>
        </p:txBody>
      </p:sp>
    </p:spTree>
    <p:extLst>
      <p:ext uri="{BB962C8B-B14F-4D97-AF65-F5344CB8AC3E}">
        <p14:creationId xmlns:p14="http://schemas.microsoft.com/office/powerpoint/2010/main" val="176600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D29B40E0-BE23-401C-A15D-37AFFD1A577F}" type="datetime1">
              <a:rPr lang="fr-FR" smtClean="0"/>
              <a:pPr>
                <a:defRPr/>
              </a:pPr>
              <a:t>24/06/2020</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8D753C07-A697-4A85-9F48-1B1FF997E6D2}" type="slidenum">
              <a:rPr lang="fr-FR"/>
              <a:pPr>
                <a:defRPr/>
              </a:pPr>
              <a:t>‹#›</a:t>
            </a:fld>
            <a:endParaRPr lang="fr-FR" dirty="0"/>
          </a:p>
        </p:txBody>
      </p:sp>
    </p:spTree>
    <p:extLst>
      <p:ext uri="{BB962C8B-B14F-4D97-AF65-F5344CB8AC3E}">
        <p14:creationId xmlns:p14="http://schemas.microsoft.com/office/powerpoint/2010/main" val="42172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E2674F6F-060C-42EF-A45E-E00A8AD2077B}" type="datetime1">
              <a:rPr lang="fr-FR" smtClean="0"/>
              <a:pPr>
                <a:defRPr/>
              </a:pPr>
              <a:t>24/06/2020</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3E90D5D5-B3FA-4ED4-898E-99C886782F64}" type="slidenum">
              <a:rPr lang="fr-FR"/>
              <a:pPr>
                <a:defRPr/>
              </a:pPr>
              <a:t>‹#›</a:t>
            </a:fld>
            <a:endParaRPr lang="fr-FR" dirty="0"/>
          </a:p>
        </p:txBody>
      </p:sp>
    </p:spTree>
    <p:extLst>
      <p:ext uri="{BB962C8B-B14F-4D97-AF65-F5344CB8AC3E}">
        <p14:creationId xmlns:p14="http://schemas.microsoft.com/office/powerpoint/2010/main" val="111206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2C1BD4FE-D33E-46DF-B1D9-DB8D30B027F1}" type="datetime1">
              <a:rPr lang="fr-FR" smtClean="0"/>
              <a:pPr>
                <a:defRPr/>
              </a:pPr>
              <a:t>24/06/2020</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92B38841-2F54-48B3-9F4C-979767C63E08}" type="slidenum">
              <a:rPr lang="fr-FR"/>
              <a:pPr>
                <a:defRPr/>
              </a:pPr>
              <a:t>‹#›</a:t>
            </a:fld>
            <a:endParaRPr lang="fr-FR" dirty="0"/>
          </a:p>
        </p:txBody>
      </p:sp>
    </p:spTree>
    <p:extLst>
      <p:ext uri="{BB962C8B-B14F-4D97-AF65-F5344CB8AC3E}">
        <p14:creationId xmlns:p14="http://schemas.microsoft.com/office/powerpoint/2010/main" val="218271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5F54986-7572-4EB6-81F2-C13F66E438EB}" type="datetime1">
              <a:rPr lang="fr-FR" smtClean="0"/>
              <a:pPr>
                <a:defRPr/>
              </a:pPr>
              <a:t>24/06/2020</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31608853-A288-410C-A9E0-8CCBDACD51DD}" type="slidenum">
              <a:rPr lang="fr-FR"/>
              <a:pPr>
                <a:defRPr/>
              </a:pPr>
              <a:t>‹#›</a:t>
            </a:fld>
            <a:endParaRPr lang="fr-FR" dirty="0"/>
          </a:p>
        </p:txBody>
      </p:sp>
    </p:spTree>
    <p:extLst>
      <p:ext uri="{BB962C8B-B14F-4D97-AF65-F5344CB8AC3E}">
        <p14:creationId xmlns:p14="http://schemas.microsoft.com/office/powerpoint/2010/main" val="396046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a:t>Cliquez pour modifier le style du titre</a:t>
            </a: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98AF063-6112-400A-9067-BB295FB9F5E7}" type="datetime1">
              <a:rPr lang="fr-FR" smtClean="0"/>
              <a:pPr>
                <a:defRPr/>
              </a:pPr>
              <a:t>24/06/2020</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FB61FA39-7F15-4F9E-A15B-41974025CD04}" type="slidenum">
              <a:rPr lang="fr-FR"/>
              <a:pPr>
                <a:defRPr/>
              </a:pPr>
              <a:t>‹#›</a:t>
            </a:fld>
            <a:endParaRPr lang="fr-FR" dirty="0"/>
          </a:p>
        </p:txBody>
      </p:sp>
    </p:spTree>
    <p:extLst>
      <p:ext uri="{BB962C8B-B14F-4D97-AF65-F5344CB8AC3E}">
        <p14:creationId xmlns:p14="http://schemas.microsoft.com/office/powerpoint/2010/main" val="97599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205F2D6-DE90-4CC8-B0B4-D5FF1CBB81E8}" type="datetime1">
              <a:rPr lang="fr-FR" smtClean="0"/>
              <a:pPr>
                <a:defRPr/>
              </a:pPr>
              <a:t>24/06/2020</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9D358352-C81E-4B02-8252-6558C166D800}" type="slidenum">
              <a:rPr lang="fr-FR"/>
              <a:pPr>
                <a:defRPr/>
              </a:pPr>
              <a:t>‹#›</a:t>
            </a:fld>
            <a:endParaRPr lang="fr-FR" dirty="0"/>
          </a:p>
        </p:txBody>
      </p:sp>
    </p:spTree>
    <p:extLst>
      <p:ext uri="{BB962C8B-B14F-4D97-AF65-F5344CB8AC3E}">
        <p14:creationId xmlns:p14="http://schemas.microsoft.com/office/powerpoint/2010/main" val="177443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54684262-6BF4-4B98-BB1D-5CE0780F230D}" type="datetime1">
              <a:rPr lang="fr-FR" smtClean="0"/>
              <a:pPr>
                <a:defRPr/>
              </a:pPr>
              <a:t>24/06/2020</a:t>
            </a:fld>
            <a:endParaRPr lang="fr-FR" dirty="0"/>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8F2D19D0-91E6-4D54-B576-A674211C6472}"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CED307-9386-4E77-B027-38429A74984C}" type="datetime1">
              <a:rPr lang="fr-FR" smtClean="0"/>
              <a:pPr/>
              <a:t>24/06/2020</a:t>
            </a:fld>
            <a:endParaRPr lang="fr-FR" dirty="0"/>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46FD2A-3754-4BD6-8681-B16049ADCEB3}" type="slidenum">
              <a:rPr lang="fr-FR" smtClean="0"/>
              <a:pPr/>
              <a:t>‹#›</a:t>
            </a:fld>
            <a:endParaRPr lang="fr-FR" dirty="0"/>
          </a:p>
        </p:txBody>
      </p:sp>
    </p:spTree>
    <p:extLst>
      <p:ext uri="{BB962C8B-B14F-4D97-AF65-F5344CB8AC3E}">
        <p14:creationId xmlns:p14="http://schemas.microsoft.com/office/powerpoint/2010/main" val="4267033284"/>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2051" name="Espace réservé du texte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9F13822-9020-49B7-995A-66313B49C216}" type="datetime1">
              <a:rPr lang="fr-FR" smtClean="0"/>
              <a:pPr>
                <a:defRPr/>
              </a:pPr>
              <a:t>24/06/2020</a:t>
            </a:fld>
            <a:endParaRPr lang="fr-FR" dirty="0"/>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7EEB459-6361-4C2D-8C7C-387830E0E9C8}"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5.xml"/><Relationship Id="rId7" Type="http://schemas.openxmlformats.org/officeDocument/2006/relationships/image" Target="../media/image15.png"/><Relationship Id="rId12" Type="http://schemas.openxmlformats.org/officeDocument/2006/relationships/hyperlink" Target="http://security.stackexchange.com/questions/36135/detecting-skimmers-and-other-atm-traps"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19.jpg"/><Relationship Id="rId5" Type="http://schemas.openxmlformats.org/officeDocument/2006/relationships/diagramColors" Target="../diagrams/colors5.xml"/><Relationship Id="rId10" Type="http://schemas.openxmlformats.org/officeDocument/2006/relationships/image" Target="../media/image18.png"/><Relationship Id="rId4" Type="http://schemas.openxmlformats.org/officeDocument/2006/relationships/diagramQuickStyle" Target="../diagrams/quickStyle5.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yassine\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 y="0"/>
            <a:ext cx="9027616" cy="3212976"/>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8">
            <a:extLst>
              <a:ext uri="{FF2B5EF4-FFF2-40B4-BE49-F238E27FC236}">
                <a16:creationId xmlns:a16="http://schemas.microsoft.com/office/drawing/2014/main" id="{C0D7A1F6-CDF8-4A5F-AC45-75ACD5A433EC}"/>
              </a:ext>
            </a:extLst>
          </p:cNvPr>
          <p:cNvSpPr txBox="1"/>
          <p:nvPr/>
        </p:nvSpPr>
        <p:spPr>
          <a:xfrm>
            <a:off x="953132" y="3429000"/>
            <a:ext cx="7237735" cy="2215991"/>
          </a:xfrm>
          <a:prstGeom prst="rect">
            <a:avLst/>
          </a:prstGeom>
        </p:spPr>
        <p:txBody>
          <a:bodyPr wrap="square" lIns="0" tIns="0" rIns="0" bIns="0">
            <a:spAutoFit/>
          </a:bodyPr>
          <a:lstStyle/>
          <a:p>
            <a:pPr marL="12700" algn="ctr" eaLnBrk="1" fontAlgn="auto" hangingPunct="1">
              <a:spcBef>
                <a:spcPts val="0"/>
              </a:spcBef>
              <a:spcAft>
                <a:spcPts val="0"/>
              </a:spcAft>
              <a:defRPr/>
            </a:pPr>
            <a:r>
              <a:rPr lang="en-US" sz="4800" b="1" spc="5" dirty="0">
                <a:latin typeface="Arial Narrow" panose="020B0606020202030204" pitchFamily="34" charset="0"/>
                <a:cs typeface="Univers for KPMG"/>
              </a:rPr>
              <a:t>Banking in a COVID Environment </a:t>
            </a:r>
            <a:endParaRPr sz="4800" dirty="0">
              <a:latin typeface="Arial Narrow" panose="020B0606020202030204" pitchFamily="34" charset="0"/>
              <a:cs typeface="Times New Roman"/>
            </a:endParaRPr>
          </a:p>
          <a:p>
            <a:pPr eaLnBrk="1" fontAlgn="auto" hangingPunct="1">
              <a:spcBef>
                <a:spcPts val="0"/>
              </a:spcBef>
              <a:spcAft>
                <a:spcPts val="0"/>
              </a:spcAft>
              <a:defRPr/>
            </a:pPr>
            <a:endParaRPr sz="4800" dirty="0">
              <a:latin typeface="Arial Narrow" panose="020B0606020202030204" pitchFamily="34" charset="0"/>
              <a:cs typeface="Times New Roman"/>
            </a:endParaRPr>
          </a:p>
        </p:txBody>
      </p:sp>
      <p:sp>
        <p:nvSpPr>
          <p:cNvPr id="7" name="object 7">
            <a:extLst>
              <a:ext uri="{FF2B5EF4-FFF2-40B4-BE49-F238E27FC236}">
                <a16:creationId xmlns:a16="http://schemas.microsoft.com/office/drawing/2014/main" id="{51117C91-AB18-493B-AB7B-A3A85CC7B593}"/>
              </a:ext>
            </a:extLst>
          </p:cNvPr>
          <p:cNvSpPr txBox="1"/>
          <p:nvPr/>
        </p:nvSpPr>
        <p:spPr>
          <a:xfrm>
            <a:off x="7658993" y="6309320"/>
            <a:ext cx="1449511" cy="138499"/>
          </a:xfrm>
          <a:prstGeom prst="rect">
            <a:avLst/>
          </a:prstGeom>
        </p:spPr>
        <p:txBody>
          <a:bodyPr wrap="square" lIns="0" tIns="0" rIns="0" bIns="0">
            <a:spAutoFit/>
          </a:bodyPr>
          <a:lstStyle/>
          <a:p>
            <a:pPr marL="12700" eaLnBrk="1" fontAlgn="auto" hangingPunct="1">
              <a:spcBef>
                <a:spcPts val="0"/>
              </a:spcBef>
              <a:spcAft>
                <a:spcPts val="0"/>
              </a:spcAft>
              <a:defRPr/>
            </a:pPr>
            <a:r>
              <a:rPr sz="900" b="1" spc="-5" dirty="0">
                <a:latin typeface="Univers for KPMG"/>
                <a:cs typeface="Univers for KPMG"/>
              </a:rPr>
              <a:t> </a:t>
            </a:r>
            <a:r>
              <a:rPr lang="en-US" sz="900" b="1" spc="-5" dirty="0">
                <a:latin typeface="Univers for KPMG"/>
                <a:cs typeface="Univers for KPMG"/>
              </a:rPr>
              <a:t>8</a:t>
            </a:r>
            <a:r>
              <a:rPr sz="900" b="1" spc="-5" dirty="0">
                <a:latin typeface="Univers for KPMG"/>
                <a:cs typeface="Univers for KPMG"/>
              </a:rPr>
              <a:t> </a:t>
            </a:r>
            <a:r>
              <a:rPr lang="en-US" sz="900" b="1" spc="-5" dirty="0">
                <a:latin typeface="Univers for KPMG"/>
                <a:cs typeface="Univers for KPMG"/>
              </a:rPr>
              <a:t>May</a:t>
            </a:r>
            <a:r>
              <a:rPr lang="en-US" sz="900" b="1" spc="-10" dirty="0">
                <a:latin typeface="Univers for KPMG"/>
                <a:cs typeface="Univers for KPMG"/>
              </a:rPr>
              <a:t> </a:t>
            </a:r>
            <a:r>
              <a:rPr sz="900" b="1" spc="-5" dirty="0">
                <a:latin typeface="Univers for KPMG"/>
                <a:cs typeface="Univers for KPMG"/>
              </a:rPr>
              <a:t>20</a:t>
            </a:r>
            <a:r>
              <a:rPr lang="en-US" sz="900" b="1" spc="-5" dirty="0">
                <a:latin typeface="Univers for KPMG"/>
                <a:cs typeface="Univers for KPMG"/>
              </a:rPr>
              <a:t>20</a:t>
            </a:r>
            <a:endParaRPr sz="900" dirty="0">
              <a:latin typeface="Univers for KPMG"/>
              <a:cs typeface="Univers for KPMG"/>
            </a:endParaRPr>
          </a:p>
        </p:txBody>
      </p:sp>
    </p:spTree>
    <p:extLst>
      <p:ext uri="{BB962C8B-B14F-4D97-AF65-F5344CB8AC3E}">
        <p14:creationId xmlns:p14="http://schemas.microsoft.com/office/powerpoint/2010/main" val="232975423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3B31F-2346-4932-9BA5-D3EFF2401FC9}"/>
              </a:ext>
            </a:extLst>
          </p:cNvPr>
          <p:cNvSpPr>
            <a:spLocks noGrp="1"/>
          </p:cNvSpPr>
          <p:nvPr>
            <p:ph type="sldNum" sz="quarter" idx="12"/>
          </p:nvPr>
        </p:nvSpPr>
        <p:spPr/>
        <p:txBody>
          <a:bodyPr/>
          <a:lstStyle/>
          <a:p>
            <a:pPr>
              <a:defRPr/>
            </a:pPr>
            <a:fld id="{4C22D2D4-331F-445E-9DAC-A35DD70CC029}" type="slidenum">
              <a:rPr lang="fr-FR" smtClean="0"/>
              <a:pPr>
                <a:defRPr/>
              </a:pPr>
              <a:t>10</a:t>
            </a:fld>
            <a:endParaRPr lang="fr-FR" dirty="0"/>
          </a:p>
        </p:txBody>
      </p:sp>
      <p:sp>
        <p:nvSpPr>
          <p:cNvPr id="5" name="Title 1">
            <a:extLst>
              <a:ext uri="{FF2B5EF4-FFF2-40B4-BE49-F238E27FC236}">
                <a16:creationId xmlns:a16="http://schemas.microsoft.com/office/drawing/2014/main" id="{043FD739-0E9E-47A7-BDBE-C522CAF4CA53}"/>
              </a:ext>
            </a:extLst>
          </p:cNvPr>
          <p:cNvSpPr>
            <a:spLocks noGrp="1"/>
          </p:cNvSpPr>
          <p:nvPr>
            <p:ph type="title"/>
          </p:nvPr>
        </p:nvSpPr>
        <p:spPr>
          <a:xfrm>
            <a:off x="457200" y="88230"/>
            <a:ext cx="8229600" cy="706090"/>
          </a:xfrm>
        </p:spPr>
        <p:txBody>
          <a:bodyPr/>
          <a:lstStyle/>
          <a:p>
            <a:r>
              <a:rPr lang="en-US" b="1" dirty="0">
                <a:latin typeface="Arial Narrow" panose="020B0606020202030204" pitchFamily="34" charset="0"/>
              </a:rPr>
              <a:t>Cyber Security of BOA Digital Platforms</a:t>
            </a:r>
          </a:p>
        </p:txBody>
      </p:sp>
      <p:graphicFrame>
        <p:nvGraphicFramePr>
          <p:cNvPr id="8" name="Diagram 7">
            <a:extLst>
              <a:ext uri="{FF2B5EF4-FFF2-40B4-BE49-F238E27FC236}">
                <a16:creationId xmlns:a16="http://schemas.microsoft.com/office/drawing/2014/main" id="{8ADA8801-5168-44DA-AF8F-5A41A8813B01}"/>
              </a:ext>
            </a:extLst>
          </p:cNvPr>
          <p:cNvGraphicFramePr/>
          <p:nvPr>
            <p:extLst>
              <p:ext uri="{D42A27DB-BD31-4B8C-83A1-F6EECF244321}">
                <p14:modId xmlns:p14="http://schemas.microsoft.com/office/powerpoint/2010/main" val="3644261392"/>
              </p:ext>
            </p:extLst>
          </p:nvPr>
        </p:nvGraphicFramePr>
        <p:xfrm>
          <a:off x="215516" y="965990"/>
          <a:ext cx="8712968" cy="1561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3E575C58-2EB8-4F35-9547-56F46F7DFE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25" y="4581128"/>
            <a:ext cx="3378489" cy="2409931"/>
          </a:xfrm>
          <a:prstGeom prst="rect">
            <a:avLst/>
          </a:prstGeom>
        </p:spPr>
      </p:pic>
      <p:pic>
        <p:nvPicPr>
          <p:cNvPr id="11" name="Picture 10">
            <a:extLst>
              <a:ext uri="{FF2B5EF4-FFF2-40B4-BE49-F238E27FC236}">
                <a16:creationId xmlns:a16="http://schemas.microsoft.com/office/drawing/2014/main" id="{8345188F-FEE7-4EE1-BDAC-304FAD6CDE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57" y="2677218"/>
            <a:ext cx="2908767" cy="2074870"/>
          </a:xfrm>
          <a:prstGeom prst="rect">
            <a:avLst/>
          </a:prstGeom>
        </p:spPr>
      </p:pic>
      <p:pic>
        <p:nvPicPr>
          <p:cNvPr id="14" name="Picture 13">
            <a:extLst>
              <a:ext uri="{FF2B5EF4-FFF2-40B4-BE49-F238E27FC236}">
                <a16:creationId xmlns:a16="http://schemas.microsoft.com/office/drawing/2014/main" id="{ADAB52F3-2C82-409A-8374-1DB6572680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0298" y="2609034"/>
            <a:ext cx="3004353" cy="2143054"/>
          </a:xfrm>
          <a:prstGeom prst="rect">
            <a:avLst/>
          </a:prstGeom>
        </p:spPr>
      </p:pic>
      <p:pic>
        <p:nvPicPr>
          <p:cNvPr id="16" name="Picture 15">
            <a:extLst>
              <a:ext uri="{FF2B5EF4-FFF2-40B4-BE49-F238E27FC236}">
                <a16:creationId xmlns:a16="http://schemas.microsoft.com/office/drawing/2014/main" id="{31D17A4E-AE22-4826-B6CE-1B25AE0EC1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0505" y="5051124"/>
            <a:ext cx="2533065" cy="1806876"/>
          </a:xfrm>
          <a:prstGeom prst="rect">
            <a:avLst/>
          </a:prstGeom>
        </p:spPr>
      </p:pic>
      <p:pic>
        <p:nvPicPr>
          <p:cNvPr id="18" name="Picture 17">
            <a:extLst>
              <a:ext uri="{FF2B5EF4-FFF2-40B4-BE49-F238E27FC236}">
                <a16:creationId xmlns:a16="http://schemas.microsoft.com/office/drawing/2014/main" id="{EF411E36-F0B4-465C-B5E3-9A7C2321D4DB}"/>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135883" y="4016948"/>
            <a:ext cx="3365971" cy="1470280"/>
          </a:xfrm>
          <a:prstGeom prst="rect">
            <a:avLst/>
          </a:prstGeom>
        </p:spPr>
      </p:pic>
    </p:spTree>
    <p:extLst>
      <p:ext uri="{BB962C8B-B14F-4D97-AF65-F5344CB8AC3E}">
        <p14:creationId xmlns:p14="http://schemas.microsoft.com/office/powerpoint/2010/main" val="383185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674144" y="857251"/>
            <a:ext cx="2484834" cy="334707"/>
          </a:xfrm>
          <a:prstGeom prst="rect">
            <a:avLst/>
          </a:prstGeom>
          <a:noFill/>
        </p:spPr>
        <p:txBody>
          <a:bodyPr>
            <a:spAutoFit/>
          </a:bodyPr>
          <a:lstStyle/>
          <a:p>
            <a:pPr marL="548640" lvl="1" indent="-205740" algn="just" fontAlgn="auto">
              <a:lnSpc>
                <a:spcPct val="150000"/>
              </a:lnSpc>
              <a:spcBef>
                <a:spcPct val="20000"/>
              </a:spcBef>
              <a:spcAft>
                <a:spcPts val="0"/>
              </a:spcAft>
              <a:buClr>
                <a:schemeClr val="accent3"/>
              </a:buClr>
              <a:buSzPct val="95000"/>
              <a:defRPr/>
            </a:pPr>
            <a:r>
              <a:rPr lang="fr-FR" sz="1050" dirty="0">
                <a:latin typeface="Tahoma" pitchFamily="34" charset="0"/>
                <a:ea typeface="Tahoma" pitchFamily="34" charset="0"/>
                <a:cs typeface="Tahoma" pitchFamily="34" charset="0"/>
              </a:rPr>
              <a:t>	</a:t>
            </a:r>
          </a:p>
        </p:txBody>
      </p:sp>
      <p:sp>
        <p:nvSpPr>
          <p:cNvPr id="9" name="ZoneTexte 8"/>
          <p:cNvSpPr txBox="1"/>
          <p:nvPr/>
        </p:nvSpPr>
        <p:spPr>
          <a:xfrm>
            <a:off x="971600" y="1340768"/>
            <a:ext cx="7776864" cy="450892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1" algn="ctr">
              <a:spcAft>
                <a:spcPts val="900"/>
              </a:spcAft>
              <a:defRPr/>
            </a:pPr>
            <a:r>
              <a:rPr lang="fr-FR" sz="28700" b="1" dirty="0">
                <a:solidFill>
                  <a:srgbClr val="003300"/>
                </a:solidFill>
                <a:latin typeface="Arial Narrow" panose="020B0606020202030204" pitchFamily="34" charset="0"/>
                <a:ea typeface="Tahoma" pitchFamily="34" charset="0"/>
                <a:cs typeface="Tahoma" pitchFamily="34" charset="0"/>
              </a:rPr>
              <a:t>Q&amp;A</a:t>
            </a:r>
          </a:p>
        </p:txBody>
      </p:sp>
      <p:sp>
        <p:nvSpPr>
          <p:cNvPr id="3" name="Slide Number Placeholder 2"/>
          <p:cNvSpPr>
            <a:spLocks noGrp="1"/>
          </p:cNvSpPr>
          <p:nvPr>
            <p:ph type="sldNum" sz="quarter" idx="12"/>
          </p:nvPr>
        </p:nvSpPr>
        <p:spPr>
          <a:xfrm>
            <a:off x="6374178" y="5624514"/>
            <a:ext cx="1600200" cy="273844"/>
          </a:xfrm>
        </p:spPr>
        <p:txBody>
          <a:bodyPr/>
          <a:lstStyle/>
          <a:p>
            <a:pPr>
              <a:defRPr/>
            </a:pPr>
            <a:fld id="{4C22D2D4-331F-445E-9DAC-A35DD70CC029}" type="slidenum">
              <a:rPr lang="fr-FR" smtClean="0">
                <a:solidFill>
                  <a:schemeClr val="bg1"/>
                </a:solidFill>
              </a:rPr>
              <a:pPr>
                <a:defRPr/>
              </a:pPr>
              <a:t>11</a:t>
            </a:fld>
            <a:endParaRPr lang="fr-FR" dirty="0">
              <a:solidFill>
                <a:schemeClr val="bg1"/>
              </a:solidFill>
            </a:endParaRPr>
          </a:p>
        </p:txBody>
      </p:sp>
    </p:spTree>
    <p:extLst>
      <p:ext uri="{BB962C8B-B14F-4D97-AF65-F5344CB8AC3E}">
        <p14:creationId xmlns:p14="http://schemas.microsoft.com/office/powerpoint/2010/main" val="300571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674144" y="857251"/>
            <a:ext cx="2484834" cy="334707"/>
          </a:xfrm>
          <a:prstGeom prst="rect">
            <a:avLst/>
          </a:prstGeom>
          <a:noFill/>
        </p:spPr>
        <p:txBody>
          <a:bodyPr>
            <a:spAutoFit/>
          </a:bodyPr>
          <a:lstStyle/>
          <a:p>
            <a:pPr marL="548640" lvl="1" indent="-205740" algn="just" fontAlgn="auto">
              <a:lnSpc>
                <a:spcPct val="150000"/>
              </a:lnSpc>
              <a:spcBef>
                <a:spcPct val="20000"/>
              </a:spcBef>
              <a:spcAft>
                <a:spcPts val="0"/>
              </a:spcAft>
              <a:buClr>
                <a:schemeClr val="accent3"/>
              </a:buClr>
              <a:buSzPct val="95000"/>
              <a:defRPr/>
            </a:pPr>
            <a:r>
              <a:rPr lang="fr-FR" sz="1050" dirty="0">
                <a:latin typeface="Tahoma" pitchFamily="34" charset="0"/>
                <a:ea typeface="Tahoma" pitchFamily="34" charset="0"/>
                <a:cs typeface="Tahoma" pitchFamily="34" charset="0"/>
              </a:rPr>
              <a:t>	</a:t>
            </a:r>
          </a:p>
        </p:txBody>
      </p:sp>
      <p:sp>
        <p:nvSpPr>
          <p:cNvPr id="9" name="ZoneTexte 8"/>
          <p:cNvSpPr txBox="1"/>
          <p:nvPr/>
        </p:nvSpPr>
        <p:spPr>
          <a:xfrm>
            <a:off x="1157791" y="2708920"/>
            <a:ext cx="6804756"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1" algn="ctr">
              <a:spcAft>
                <a:spcPts val="900"/>
              </a:spcAft>
              <a:defRPr/>
            </a:pPr>
            <a:r>
              <a:rPr lang="fr-FR" sz="9600" b="1" dirty="0">
                <a:solidFill>
                  <a:srgbClr val="003300"/>
                </a:solidFill>
                <a:ea typeface="Tahoma" pitchFamily="34" charset="0"/>
                <a:cs typeface="Tahoma" pitchFamily="34" charset="0"/>
              </a:rPr>
              <a:t>THANK YOU</a:t>
            </a:r>
          </a:p>
        </p:txBody>
      </p:sp>
      <p:sp>
        <p:nvSpPr>
          <p:cNvPr id="3" name="Slide Number Placeholder 2"/>
          <p:cNvSpPr>
            <a:spLocks noGrp="1"/>
          </p:cNvSpPr>
          <p:nvPr>
            <p:ph type="sldNum" sz="quarter" idx="12"/>
          </p:nvPr>
        </p:nvSpPr>
        <p:spPr>
          <a:xfrm>
            <a:off x="6374178" y="5624514"/>
            <a:ext cx="1600200" cy="273844"/>
          </a:xfrm>
        </p:spPr>
        <p:txBody>
          <a:bodyPr/>
          <a:lstStyle/>
          <a:p>
            <a:pPr>
              <a:defRPr/>
            </a:pPr>
            <a:fld id="{4C22D2D4-331F-445E-9DAC-A35DD70CC029}" type="slidenum">
              <a:rPr lang="fr-FR" smtClean="0">
                <a:solidFill>
                  <a:schemeClr val="bg1"/>
                </a:solidFill>
              </a:rPr>
              <a:pPr>
                <a:defRPr/>
              </a:pPr>
              <a:t>12</a:t>
            </a:fld>
            <a:endParaRPr lang="fr-FR" dirty="0">
              <a:solidFill>
                <a:schemeClr val="bg1"/>
              </a:solidFill>
            </a:endParaRPr>
          </a:p>
        </p:txBody>
      </p:sp>
    </p:spTree>
    <p:extLst>
      <p:ext uri="{BB962C8B-B14F-4D97-AF65-F5344CB8AC3E}">
        <p14:creationId xmlns:p14="http://schemas.microsoft.com/office/powerpoint/2010/main" val="312600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3628" y="0"/>
            <a:ext cx="6696744" cy="707886"/>
          </a:xfrm>
          <a:prstGeom prst="rect">
            <a:avLst/>
          </a:prstGeom>
          <a:noFill/>
        </p:spPr>
        <p:txBody>
          <a:bodyPr wrap="square" rtlCol="0">
            <a:spAutoFit/>
          </a:bodyPr>
          <a:lstStyle/>
          <a:p>
            <a:pPr algn="ctr"/>
            <a:r>
              <a:rPr lang="en-US" sz="4000" b="1" dirty="0">
                <a:latin typeface="Arial Narrow" panose="020B0606020202030204" pitchFamily="34" charset="0"/>
              </a:rPr>
              <a:t>Contents</a:t>
            </a:r>
          </a:p>
        </p:txBody>
      </p:sp>
      <p:grpSp>
        <p:nvGrpSpPr>
          <p:cNvPr id="3" name="Group 2">
            <a:extLst>
              <a:ext uri="{FF2B5EF4-FFF2-40B4-BE49-F238E27FC236}">
                <a16:creationId xmlns:a16="http://schemas.microsoft.com/office/drawing/2014/main" id="{9D20F41B-B8D3-460A-9A21-DDA622C48BCA}"/>
              </a:ext>
            </a:extLst>
          </p:cNvPr>
          <p:cNvGrpSpPr/>
          <p:nvPr/>
        </p:nvGrpSpPr>
        <p:grpSpPr>
          <a:xfrm>
            <a:off x="1251933" y="953115"/>
            <a:ext cx="6383084" cy="1189266"/>
            <a:chOff x="1951038" y="955675"/>
            <a:chExt cx="5903912" cy="538163"/>
          </a:xfrm>
        </p:grpSpPr>
        <p:sp>
          <p:nvSpPr>
            <p:cNvPr id="9" name="object 40">
              <a:extLst>
                <a:ext uri="{FF2B5EF4-FFF2-40B4-BE49-F238E27FC236}">
                  <a16:creationId xmlns:a16="http://schemas.microsoft.com/office/drawing/2014/main" id="{BF128A74-CE46-42AE-A152-66921DB23F42}"/>
                </a:ext>
              </a:extLst>
            </p:cNvPr>
            <p:cNvSpPr>
              <a:spLocks noChangeArrowheads="1"/>
            </p:cNvSpPr>
            <p:nvPr/>
          </p:nvSpPr>
          <p:spPr bwMode="auto">
            <a:xfrm>
              <a:off x="1951038" y="955675"/>
              <a:ext cx="5903912" cy="538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3200" dirty="0">
                <a:latin typeface="Arial Narrow" panose="020B0606020202030204" pitchFamily="34" charset="0"/>
              </a:endParaRPr>
            </a:p>
          </p:txBody>
        </p:sp>
        <p:sp>
          <p:nvSpPr>
            <p:cNvPr id="10" name="object 41">
              <a:extLst>
                <a:ext uri="{FF2B5EF4-FFF2-40B4-BE49-F238E27FC236}">
                  <a16:creationId xmlns:a16="http://schemas.microsoft.com/office/drawing/2014/main" id="{615ED512-03C1-4E11-96EC-F34FFF3AAF57}"/>
                </a:ext>
              </a:extLst>
            </p:cNvPr>
            <p:cNvSpPr>
              <a:spLocks noChangeArrowheads="1"/>
            </p:cNvSpPr>
            <p:nvPr/>
          </p:nvSpPr>
          <p:spPr bwMode="auto">
            <a:xfrm>
              <a:off x="1982788" y="1036637"/>
              <a:ext cx="1946275" cy="42862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3200" dirty="0">
                <a:latin typeface="Arial Narrow" panose="020B0606020202030204" pitchFamily="34" charset="0"/>
              </a:endParaRPr>
            </a:p>
          </p:txBody>
        </p:sp>
        <p:sp>
          <p:nvSpPr>
            <p:cNvPr id="11" name="object 42">
              <a:extLst>
                <a:ext uri="{FF2B5EF4-FFF2-40B4-BE49-F238E27FC236}">
                  <a16:creationId xmlns:a16="http://schemas.microsoft.com/office/drawing/2014/main" id="{6B4DF6B7-28D1-4573-B3DA-14E9AB77D886}"/>
                </a:ext>
              </a:extLst>
            </p:cNvPr>
            <p:cNvSpPr>
              <a:spLocks/>
            </p:cNvSpPr>
            <p:nvPr/>
          </p:nvSpPr>
          <p:spPr bwMode="auto">
            <a:xfrm>
              <a:off x="2011363" y="996950"/>
              <a:ext cx="5783262" cy="417513"/>
            </a:xfrm>
            <a:custGeom>
              <a:avLst/>
              <a:gdLst>
                <a:gd name="T0" fmla="*/ 5713535 w 5782945"/>
                <a:gd name="T1" fmla="*/ 0 h 417830"/>
                <a:gd name="T2" fmla="*/ 69600 w 5782945"/>
                <a:gd name="T3" fmla="*/ 0 h 417830"/>
                <a:gd name="T4" fmla="*/ 42510 w 5782945"/>
                <a:gd name="T5" fmla="*/ 5464 h 417830"/>
                <a:gd name="T6" fmla="*/ 20387 w 5782945"/>
                <a:gd name="T7" fmla="*/ 20365 h 417830"/>
                <a:gd name="T8" fmla="*/ 5470 w 5782945"/>
                <a:gd name="T9" fmla="*/ 42471 h 417830"/>
                <a:gd name="T10" fmla="*/ 0 w 5782945"/>
                <a:gd name="T11" fmla="*/ 69543 h 417830"/>
                <a:gd name="T12" fmla="*/ 0 w 5782945"/>
                <a:gd name="T13" fmla="*/ 347715 h 417830"/>
                <a:gd name="T14" fmla="*/ 5470 w 5782945"/>
                <a:gd name="T15" fmla="*/ 374782 h 417830"/>
                <a:gd name="T16" fmla="*/ 20387 w 5782945"/>
                <a:gd name="T17" fmla="*/ 396887 h 417830"/>
                <a:gd name="T18" fmla="*/ 42510 w 5782945"/>
                <a:gd name="T19" fmla="*/ 411791 h 417830"/>
                <a:gd name="T20" fmla="*/ 69600 w 5782945"/>
                <a:gd name="T21" fmla="*/ 417258 h 417830"/>
                <a:gd name="T22" fmla="*/ 5713535 w 5782945"/>
                <a:gd name="T23" fmla="*/ 417258 h 417830"/>
                <a:gd name="T24" fmla="*/ 5740629 w 5782945"/>
                <a:gd name="T25" fmla="*/ 411791 h 417830"/>
                <a:gd name="T26" fmla="*/ 5762752 w 5782945"/>
                <a:gd name="T27" fmla="*/ 396887 h 417830"/>
                <a:gd name="T28" fmla="*/ 5777666 w 5782945"/>
                <a:gd name="T29" fmla="*/ 374782 h 417830"/>
                <a:gd name="T30" fmla="*/ 5783135 w 5782945"/>
                <a:gd name="T31" fmla="*/ 347715 h 417830"/>
                <a:gd name="T32" fmla="*/ 5783135 w 5782945"/>
                <a:gd name="T33" fmla="*/ 69543 h 417830"/>
                <a:gd name="T34" fmla="*/ 5777666 w 5782945"/>
                <a:gd name="T35" fmla="*/ 42471 h 417830"/>
                <a:gd name="T36" fmla="*/ 5762752 w 5782945"/>
                <a:gd name="T37" fmla="*/ 20365 h 417830"/>
                <a:gd name="T38" fmla="*/ 5740629 w 5782945"/>
                <a:gd name="T39" fmla="*/ 5464 h 417830"/>
                <a:gd name="T40" fmla="*/ 5713535 w 5782945"/>
                <a:gd name="T41" fmla="*/ 0 h 4178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82945" h="417830">
                  <a:moveTo>
                    <a:pt x="5713222" y="0"/>
                  </a:moveTo>
                  <a:lnTo>
                    <a:pt x="69596" y="0"/>
                  </a:lnTo>
                  <a:lnTo>
                    <a:pt x="42508" y="5468"/>
                  </a:lnTo>
                  <a:lnTo>
                    <a:pt x="20386" y="20381"/>
                  </a:lnTo>
                  <a:lnTo>
                    <a:pt x="5470" y="42503"/>
                  </a:lnTo>
                  <a:lnTo>
                    <a:pt x="0" y="69596"/>
                  </a:lnTo>
                  <a:lnTo>
                    <a:pt x="0" y="347980"/>
                  </a:lnTo>
                  <a:lnTo>
                    <a:pt x="5470" y="375067"/>
                  </a:lnTo>
                  <a:lnTo>
                    <a:pt x="20386" y="397189"/>
                  </a:lnTo>
                  <a:lnTo>
                    <a:pt x="42508" y="412105"/>
                  </a:lnTo>
                  <a:lnTo>
                    <a:pt x="69596" y="417576"/>
                  </a:lnTo>
                  <a:lnTo>
                    <a:pt x="5713222" y="417576"/>
                  </a:lnTo>
                  <a:lnTo>
                    <a:pt x="5740314" y="412105"/>
                  </a:lnTo>
                  <a:lnTo>
                    <a:pt x="5762436" y="397189"/>
                  </a:lnTo>
                  <a:lnTo>
                    <a:pt x="5777349" y="375067"/>
                  </a:lnTo>
                  <a:lnTo>
                    <a:pt x="5782818" y="347980"/>
                  </a:lnTo>
                  <a:lnTo>
                    <a:pt x="5782818" y="69596"/>
                  </a:lnTo>
                  <a:lnTo>
                    <a:pt x="5777349" y="42503"/>
                  </a:lnTo>
                  <a:lnTo>
                    <a:pt x="5762436" y="20381"/>
                  </a:lnTo>
                  <a:lnTo>
                    <a:pt x="5740314" y="5468"/>
                  </a:lnTo>
                  <a:lnTo>
                    <a:pt x="5713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2800" dirty="0">
                <a:latin typeface="Arial Narrow" panose="020B0606020202030204" pitchFamily="34" charset="0"/>
              </a:endParaRPr>
            </a:p>
          </p:txBody>
        </p:sp>
        <p:sp>
          <p:nvSpPr>
            <p:cNvPr id="12" name="object 43">
              <a:extLst>
                <a:ext uri="{FF2B5EF4-FFF2-40B4-BE49-F238E27FC236}">
                  <a16:creationId xmlns:a16="http://schemas.microsoft.com/office/drawing/2014/main" id="{D6E8D488-169F-4954-B09C-A264B5AC811A}"/>
                </a:ext>
              </a:extLst>
            </p:cNvPr>
            <p:cNvSpPr>
              <a:spLocks/>
            </p:cNvSpPr>
            <p:nvPr/>
          </p:nvSpPr>
          <p:spPr bwMode="auto">
            <a:xfrm>
              <a:off x="2011363" y="996950"/>
              <a:ext cx="5783262" cy="417513"/>
            </a:xfrm>
            <a:custGeom>
              <a:avLst/>
              <a:gdLst>
                <a:gd name="T0" fmla="*/ 0 w 5782945"/>
                <a:gd name="T1" fmla="*/ 69543 h 417830"/>
                <a:gd name="T2" fmla="*/ 5470 w 5782945"/>
                <a:gd name="T3" fmla="*/ 42471 h 417830"/>
                <a:gd name="T4" fmla="*/ 20387 w 5782945"/>
                <a:gd name="T5" fmla="*/ 20365 h 417830"/>
                <a:gd name="T6" fmla="*/ 42510 w 5782945"/>
                <a:gd name="T7" fmla="*/ 5464 h 417830"/>
                <a:gd name="T8" fmla="*/ 69600 w 5782945"/>
                <a:gd name="T9" fmla="*/ 0 h 417830"/>
                <a:gd name="T10" fmla="*/ 5713535 w 5782945"/>
                <a:gd name="T11" fmla="*/ 0 h 417830"/>
                <a:gd name="T12" fmla="*/ 5740629 w 5782945"/>
                <a:gd name="T13" fmla="*/ 5464 h 417830"/>
                <a:gd name="T14" fmla="*/ 5762752 w 5782945"/>
                <a:gd name="T15" fmla="*/ 20365 h 417830"/>
                <a:gd name="T16" fmla="*/ 5777666 w 5782945"/>
                <a:gd name="T17" fmla="*/ 42471 h 417830"/>
                <a:gd name="T18" fmla="*/ 5783135 w 5782945"/>
                <a:gd name="T19" fmla="*/ 69543 h 417830"/>
                <a:gd name="T20" fmla="*/ 5783135 w 5782945"/>
                <a:gd name="T21" fmla="*/ 347715 h 417830"/>
                <a:gd name="T22" fmla="*/ 5777666 w 5782945"/>
                <a:gd name="T23" fmla="*/ 374782 h 417830"/>
                <a:gd name="T24" fmla="*/ 5762752 w 5782945"/>
                <a:gd name="T25" fmla="*/ 396887 h 417830"/>
                <a:gd name="T26" fmla="*/ 5740629 w 5782945"/>
                <a:gd name="T27" fmla="*/ 411791 h 417830"/>
                <a:gd name="T28" fmla="*/ 5713535 w 5782945"/>
                <a:gd name="T29" fmla="*/ 417258 h 417830"/>
                <a:gd name="T30" fmla="*/ 69600 w 5782945"/>
                <a:gd name="T31" fmla="*/ 417258 h 417830"/>
                <a:gd name="T32" fmla="*/ 42510 w 5782945"/>
                <a:gd name="T33" fmla="*/ 411791 h 417830"/>
                <a:gd name="T34" fmla="*/ 20387 w 5782945"/>
                <a:gd name="T35" fmla="*/ 396887 h 417830"/>
                <a:gd name="T36" fmla="*/ 5470 w 5782945"/>
                <a:gd name="T37" fmla="*/ 374782 h 417830"/>
                <a:gd name="T38" fmla="*/ 0 w 5782945"/>
                <a:gd name="T39" fmla="*/ 347715 h 417830"/>
                <a:gd name="T40" fmla="*/ 0 w 5782945"/>
                <a:gd name="T41" fmla="*/ 69543 h 4178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82945" h="417830">
                  <a:moveTo>
                    <a:pt x="0" y="69596"/>
                  </a:moveTo>
                  <a:lnTo>
                    <a:pt x="5470" y="42503"/>
                  </a:lnTo>
                  <a:lnTo>
                    <a:pt x="20386" y="20381"/>
                  </a:lnTo>
                  <a:lnTo>
                    <a:pt x="42508" y="5468"/>
                  </a:lnTo>
                  <a:lnTo>
                    <a:pt x="69596" y="0"/>
                  </a:lnTo>
                  <a:lnTo>
                    <a:pt x="5713222" y="0"/>
                  </a:lnTo>
                  <a:lnTo>
                    <a:pt x="5740314" y="5468"/>
                  </a:lnTo>
                  <a:lnTo>
                    <a:pt x="5762436" y="20381"/>
                  </a:lnTo>
                  <a:lnTo>
                    <a:pt x="5777349" y="42503"/>
                  </a:lnTo>
                  <a:lnTo>
                    <a:pt x="5782818" y="69596"/>
                  </a:lnTo>
                  <a:lnTo>
                    <a:pt x="5782818" y="347980"/>
                  </a:lnTo>
                  <a:lnTo>
                    <a:pt x="5777349" y="375067"/>
                  </a:lnTo>
                  <a:lnTo>
                    <a:pt x="5762436" y="397189"/>
                  </a:lnTo>
                  <a:lnTo>
                    <a:pt x="5740314" y="412105"/>
                  </a:lnTo>
                  <a:lnTo>
                    <a:pt x="5713222" y="417576"/>
                  </a:lnTo>
                  <a:lnTo>
                    <a:pt x="69596" y="417576"/>
                  </a:lnTo>
                  <a:lnTo>
                    <a:pt x="42508" y="412105"/>
                  </a:lnTo>
                  <a:lnTo>
                    <a:pt x="20386" y="397189"/>
                  </a:lnTo>
                  <a:lnTo>
                    <a:pt x="5470" y="375067"/>
                  </a:lnTo>
                  <a:lnTo>
                    <a:pt x="0" y="347980"/>
                  </a:lnTo>
                  <a:lnTo>
                    <a:pt x="0" y="69596"/>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3200" dirty="0">
                <a:latin typeface="Arial Narrow" panose="020B0606020202030204" pitchFamily="34" charset="0"/>
              </a:endParaRPr>
            </a:p>
          </p:txBody>
        </p:sp>
        <p:sp>
          <p:nvSpPr>
            <p:cNvPr id="13" name="object 44">
              <a:extLst>
                <a:ext uri="{FF2B5EF4-FFF2-40B4-BE49-F238E27FC236}">
                  <a16:creationId xmlns:a16="http://schemas.microsoft.com/office/drawing/2014/main" id="{687BAC53-D303-4FA0-B597-903586D1DE17}"/>
                </a:ext>
              </a:extLst>
            </p:cNvPr>
            <p:cNvSpPr txBox="1"/>
            <p:nvPr/>
          </p:nvSpPr>
          <p:spPr bwMode="auto">
            <a:xfrm>
              <a:off x="2109788" y="1098550"/>
              <a:ext cx="5684837" cy="194984"/>
            </a:xfrm>
            <a:prstGeom prst="rect">
              <a:avLst/>
            </a:prstGeom>
          </p:spPr>
          <p:txBody>
            <a:bodyPr wrap="square" lIns="0" tIns="0" rIns="0" bIns="0">
              <a:spAutoFit/>
            </a:bodyPr>
            <a:lstStyle/>
            <a:p>
              <a:pPr marL="12700" eaLnBrk="1" fontAlgn="auto" hangingPunct="1">
                <a:spcBef>
                  <a:spcPts val="0"/>
                </a:spcBef>
                <a:spcAft>
                  <a:spcPts val="0"/>
                </a:spcAft>
                <a:defRPr/>
              </a:pPr>
              <a:r>
                <a:rPr lang="en-US" sz="2800" b="1" spc="-5" dirty="0">
                  <a:solidFill>
                    <a:srgbClr val="002266"/>
                  </a:solidFill>
                  <a:latin typeface="Arial Narrow" panose="020B0606020202030204" pitchFamily="34" charset="0"/>
                  <a:cs typeface="Univers 45 Light"/>
                </a:rPr>
                <a:t>Introduction </a:t>
              </a:r>
              <a:endParaRPr sz="2800" dirty="0">
                <a:latin typeface="Arial Narrow" panose="020B0606020202030204" pitchFamily="34" charset="0"/>
                <a:cs typeface="Univers 45 Light"/>
              </a:endParaRPr>
            </a:p>
          </p:txBody>
        </p:sp>
      </p:grpSp>
      <p:grpSp>
        <p:nvGrpSpPr>
          <p:cNvPr id="76" name="Group 75">
            <a:extLst>
              <a:ext uri="{FF2B5EF4-FFF2-40B4-BE49-F238E27FC236}">
                <a16:creationId xmlns:a16="http://schemas.microsoft.com/office/drawing/2014/main" id="{4E2B71E4-C3B5-4821-B854-FCB3778424EA}"/>
              </a:ext>
            </a:extLst>
          </p:cNvPr>
          <p:cNvGrpSpPr/>
          <p:nvPr/>
        </p:nvGrpSpPr>
        <p:grpSpPr>
          <a:xfrm>
            <a:off x="1290280" y="5254299"/>
            <a:ext cx="6630092" cy="1271045"/>
            <a:chOff x="1965325" y="2834880"/>
            <a:chExt cx="5902325" cy="539750"/>
          </a:xfrm>
        </p:grpSpPr>
        <p:sp>
          <p:nvSpPr>
            <p:cNvPr id="81" name="object 58">
              <a:extLst>
                <a:ext uri="{FF2B5EF4-FFF2-40B4-BE49-F238E27FC236}">
                  <a16:creationId xmlns:a16="http://schemas.microsoft.com/office/drawing/2014/main" id="{F3C9520E-7D72-49B4-BB6C-5D587F45C260}"/>
                </a:ext>
              </a:extLst>
            </p:cNvPr>
            <p:cNvSpPr>
              <a:spLocks noChangeArrowheads="1"/>
            </p:cNvSpPr>
            <p:nvPr/>
          </p:nvSpPr>
          <p:spPr bwMode="auto">
            <a:xfrm>
              <a:off x="1965325" y="2834880"/>
              <a:ext cx="5902325" cy="5397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82" name="object 59">
              <a:extLst>
                <a:ext uri="{FF2B5EF4-FFF2-40B4-BE49-F238E27FC236}">
                  <a16:creationId xmlns:a16="http://schemas.microsoft.com/office/drawing/2014/main" id="{098DF216-2F03-4A65-8555-276DEC161C19}"/>
                </a:ext>
              </a:extLst>
            </p:cNvPr>
            <p:cNvSpPr>
              <a:spLocks noChangeArrowheads="1"/>
            </p:cNvSpPr>
            <p:nvPr/>
          </p:nvSpPr>
          <p:spPr bwMode="auto">
            <a:xfrm>
              <a:off x="1997075" y="2915843"/>
              <a:ext cx="2420938" cy="4302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83" name="object 60">
              <a:extLst>
                <a:ext uri="{FF2B5EF4-FFF2-40B4-BE49-F238E27FC236}">
                  <a16:creationId xmlns:a16="http://schemas.microsoft.com/office/drawing/2014/main" id="{77CC29AD-D38F-4443-A846-44E76A0ECB46}"/>
                </a:ext>
              </a:extLst>
            </p:cNvPr>
            <p:cNvSpPr>
              <a:spLocks/>
            </p:cNvSpPr>
            <p:nvPr/>
          </p:nvSpPr>
          <p:spPr bwMode="auto">
            <a:xfrm>
              <a:off x="2025650" y="2876155"/>
              <a:ext cx="5781675" cy="419100"/>
            </a:xfrm>
            <a:custGeom>
              <a:avLst/>
              <a:gdLst>
                <a:gd name="T0" fmla="*/ 5711580 w 5782309"/>
                <a:gd name="T1" fmla="*/ 0 h 419100"/>
                <a:gd name="T2" fmla="*/ 69842 w 5782309"/>
                <a:gd name="T3" fmla="*/ 0 h 419100"/>
                <a:gd name="T4" fmla="*/ 42659 w 5782309"/>
                <a:gd name="T5" fmla="*/ 5488 h 419100"/>
                <a:gd name="T6" fmla="*/ 20459 w 5782309"/>
                <a:gd name="T7" fmla="*/ 20456 h 419100"/>
                <a:gd name="T8" fmla="*/ 5489 w 5782309"/>
                <a:gd name="T9" fmla="*/ 42658 h 419100"/>
                <a:gd name="T10" fmla="*/ 0 w 5782309"/>
                <a:gd name="T11" fmla="*/ 69850 h 419100"/>
                <a:gd name="T12" fmla="*/ 0 w 5782309"/>
                <a:gd name="T13" fmla="*/ 349237 h 419100"/>
                <a:gd name="T14" fmla="*/ 5489 w 5782309"/>
                <a:gd name="T15" fmla="*/ 376430 h 419100"/>
                <a:gd name="T16" fmla="*/ 20459 w 5782309"/>
                <a:gd name="T17" fmla="*/ 398637 h 419100"/>
                <a:gd name="T18" fmla="*/ 42659 w 5782309"/>
                <a:gd name="T19" fmla="*/ 413609 h 419100"/>
                <a:gd name="T20" fmla="*/ 69842 w 5782309"/>
                <a:gd name="T21" fmla="*/ 419100 h 419100"/>
                <a:gd name="T22" fmla="*/ 5711580 w 5782309"/>
                <a:gd name="T23" fmla="*/ 419100 h 419100"/>
                <a:gd name="T24" fmla="*/ 5738762 w 5782309"/>
                <a:gd name="T25" fmla="*/ 413609 h 419100"/>
                <a:gd name="T26" fmla="*/ 5760962 w 5782309"/>
                <a:gd name="T27" fmla="*/ 398637 h 419100"/>
                <a:gd name="T28" fmla="*/ 5775932 w 5782309"/>
                <a:gd name="T29" fmla="*/ 376430 h 419100"/>
                <a:gd name="T30" fmla="*/ 5781422 w 5782309"/>
                <a:gd name="T31" fmla="*/ 349237 h 419100"/>
                <a:gd name="T32" fmla="*/ 5781422 w 5782309"/>
                <a:gd name="T33" fmla="*/ 69850 h 419100"/>
                <a:gd name="T34" fmla="*/ 5775932 w 5782309"/>
                <a:gd name="T35" fmla="*/ 42658 h 419100"/>
                <a:gd name="T36" fmla="*/ 5760962 w 5782309"/>
                <a:gd name="T37" fmla="*/ 20456 h 419100"/>
                <a:gd name="T38" fmla="*/ 5738762 w 5782309"/>
                <a:gd name="T39" fmla="*/ 5488 h 419100"/>
                <a:gd name="T40" fmla="*/ 5711580 w 5782309"/>
                <a:gd name="T41" fmla="*/ 0 h 419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82309" h="419100">
                  <a:moveTo>
                    <a:pt x="5712206" y="0"/>
                  </a:moveTo>
                  <a:lnTo>
                    <a:pt x="69850" y="0"/>
                  </a:lnTo>
                  <a:lnTo>
                    <a:pt x="42664" y="5488"/>
                  </a:lnTo>
                  <a:lnTo>
                    <a:pt x="20461" y="20456"/>
                  </a:lnTo>
                  <a:lnTo>
                    <a:pt x="5490" y="42658"/>
                  </a:lnTo>
                  <a:lnTo>
                    <a:pt x="0" y="69850"/>
                  </a:lnTo>
                  <a:lnTo>
                    <a:pt x="0" y="349237"/>
                  </a:lnTo>
                  <a:lnTo>
                    <a:pt x="5490" y="376430"/>
                  </a:lnTo>
                  <a:lnTo>
                    <a:pt x="20461" y="398637"/>
                  </a:lnTo>
                  <a:lnTo>
                    <a:pt x="42664" y="413609"/>
                  </a:lnTo>
                  <a:lnTo>
                    <a:pt x="69850" y="419100"/>
                  </a:lnTo>
                  <a:lnTo>
                    <a:pt x="5712206" y="419100"/>
                  </a:lnTo>
                  <a:lnTo>
                    <a:pt x="5739391" y="413609"/>
                  </a:lnTo>
                  <a:lnTo>
                    <a:pt x="5761594" y="398637"/>
                  </a:lnTo>
                  <a:lnTo>
                    <a:pt x="5776565" y="376430"/>
                  </a:lnTo>
                  <a:lnTo>
                    <a:pt x="5782056" y="349237"/>
                  </a:lnTo>
                  <a:lnTo>
                    <a:pt x="5782056" y="69850"/>
                  </a:lnTo>
                  <a:lnTo>
                    <a:pt x="5776565" y="42658"/>
                  </a:lnTo>
                  <a:lnTo>
                    <a:pt x="5761594" y="20456"/>
                  </a:lnTo>
                  <a:lnTo>
                    <a:pt x="5739391" y="5488"/>
                  </a:lnTo>
                  <a:lnTo>
                    <a:pt x="57122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84" name="object 61">
              <a:extLst>
                <a:ext uri="{FF2B5EF4-FFF2-40B4-BE49-F238E27FC236}">
                  <a16:creationId xmlns:a16="http://schemas.microsoft.com/office/drawing/2014/main" id="{F9DEA13D-8744-42CD-82F6-7CF441FAC47E}"/>
                </a:ext>
              </a:extLst>
            </p:cNvPr>
            <p:cNvSpPr>
              <a:spLocks/>
            </p:cNvSpPr>
            <p:nvPr/>
          </p:nvSpPr>
          <p:spPr bwMode="auto">
            <a:xfrm>
              <a:off x="2025650" y="2876155"/>
              <a:ext cx="5781675" cy="419100"/>
            </a:xfrm>
            <a:custGeom>
              <a:avLst/>
              <a:gdLst>
                <a:gd name="T0" fmla="*/ 0 w 5782309"/>
                <a:gd name="T1" fmla="*/ 69850 h 419100"/>
                <a:gd name="T2" fmla="*/ 5489 w 5782309"/>
                <a:gd name="T3" fmla="*/ 42658 h 419100"/>
                <a:gd name="T4" fmla="*/ 20459 w 5782309"/>
                <a:gd name="T5" fmla="*/ 20456 h 419100"/>
                <a:gd name="T6" fmla="*/ 42659 w 5782309"/>
                <a:gd name="T7" fmla="*/ 5488 h 419100"/>
                <a:gd name="T8" fmla="*/ 69842 w 5782309"/>
                <a:gd name="T9" fmla="*/ 0 h 419100"/>
                <a:gd name="T10" fmla="*/ 5711580 w 5782309"/>
                <a:gd name="T11" fmla="*/ 0 h 419100"/>
                <a:gd name="T12" fmla="*/ 5738762 w 5782309"/>
                <a:gd name="T13" fmla="*/ 5488 h 419100"/>
                <a:gd name="T14" fmla="*/ 5760962 w 5782309"/>
                <a:gd name="T15" fmla="*/ 20456 h 419100"/>
                <a:gd name="T16" fmla="*/ 5775932 w 5782309"/>
                <a:gd name="T17" fmla="*/ 42658 h 419100"/>
                <a:gd name="T18" fmla="*/ 5781422 w 5782309"/>
                <a:gd name="T19" fmla="*/ 69850 h 419100"/>
                <a:gd name="T20" fmla="*/ 5781422 w 5782309"/>
                <a:gd name="T21" fmla="*/ 349237 h 419100"/>
                <a:gd name="T22" fmla="*/ 5775932 w 5782309"/>
                <a:gd name="T23" fmla="*/ 376430 h 419100"/>
                <a:gd name="T24" fmla="*/ 5760962 w 5782309"/>
                <a:gd name="T25" fmla="*/ 398637 h 419100"/>
                <a:gd name="T26" fmla="*/ 5738762 w 5782309"/>
                <a:gd name="T27" fmla="*/ 413609 h 419100"/>
                <a:gd name="T28" fmla="*/ 5711580 w 5782309"/>
                <a:gd name="T29" fmla="*/ 419100 h 419100"/>
                <a:gd name="T30" fmla="*/ 69842 w 5782309"/>
                <a:gd name="T31" fmla="*/ 419100 h 419100"/>
                <a:gd name="T32" fmla="*/ 42659 w 5782309"/>
                <a:gd name="T33" fmla="*/ 413609 h 419100"/>
                <a:gd name="T34" fmla="*/ 20459 w 5782309"/>
                <a:gd name="T35" fmla="*/ 398637 h 419100"/>
                <a:gd name="T36" fmla="*/ 5489 w 5782309"/>
                <a:gd name="T37" fmla="*/ 376430 h 419100"/>
                <a:gd name="T38" fmla="*/ 0 w 5782309"/>
                <a:gd name="T39" fmla="*/ 349237 h 419100"/>
                <a:gd name="T40" fmla="*/ 0 w 5782309"/>
                <a:gd name="T41" fmla="*/ 69850 h 419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82309" h="419100">
                  <a:moveTo>
                    <a:pt x="0" y="69850"/>
                  </a:moveTo>
                  <a:lnTo>
                    <a:pt x="5490" y="42658"/>
                  </a:lnTo>
                  <a:lnTo>
                    <a:pt x="20461" y="20456"/>
                  </a:lnTo>
                  <a:lnTo>
                    <a:pt x="42664" y="5488"/>
                  </a:lnTo>
                  <a:lnTo>
                    <a:pt x="69850" y="0"/>
                  </a:lnTo>
                  <a:lnTo>
                    <a:pt x="5712206" y="0"/>
                  </a:lnTo>
                  <a:lnTo>
                    <a:pt x="5739391" y="5488"/>
                  </a:lnTo>
                  <a:lnTo>
                    <a:pt x="5761594" y="20456"/>
                  </a:lnTo>
                  <a:lnTo>
                    <a:pt x="5776565" y="42658"/>
                  </a:lnTo>
                  <a:lnTo>
                    <a:pt x="5782056" y="69850"/>
                  </a:lnTo>
                  <a:lnTo>
                    <a:pt x="5782056" y="349237"/>
                  </a:lnTo>
                  <a:lnTo>
                    <a:pt x="5776565" y="376430"/>
                  </a:lnTo>
                  <a:lnTo>
                    <a:pt x="5761594" y="398637"/>
                  </a:lnTo>
                  <a:lnTo>
                    <a:pt x="5739391" y="413609"/>
                  </a:lnTo>
                  <a:lnTo>
                    <a:pt x="5712206" y="419100"/>
                  </a:lnTo>
                  <a:lnTo>
                    <a:pt x="69850" y="419100"/>
                  </a:lnTo>
                  <a:lnTo>
                    <a:pt x="42664" y="413609"/>
                  </a:lnTo>
                  <a:lnTo>
                    <a:pt x="20461" y="398637"/>
                  </a:lnTo>
                  <a:lnTo>
                    <a:pt x="5490" y="376430"/>
                  </a:lnTo>
                  <a:lnTo>
                    <a:pt x="0" y="349237"/>
                  </a:lnTo>
                  <a:lnTo>
                    <a:pt x="0" y="69850"/>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85" name="object 62">
              <a:extLst>
                <a:ext uri="{FF2B5EF4-FFF2-40B4-BE49-F238E27FC236}">
                  <a16:creationId xmlns:a16="http://schemas.microsoft.com/office/drawing/2014/main" id="{5A4F828A-C6C5-4B15-B93C-9C58D5EDBBAB}"/>
                </a:ext>
              </a:extLst>
            </p:cNvPr>
            <p:cNvSpPr txBox="1"/>
            <p:nvPr/>
          </p:nvSpPr>
          <p:spPr bwMode="auto">
            <a:xfrm>
              <a:off x="2124075" y="2977755"/>
              <a:ext cx="5588476" cy="182976"/>
            </a:xfrm>
            <a:prstGeom prst="rect">
              <a:avLst/>
            </a:prstGeom>
          </p:spPr>
          <p:txBody>
            <a:bodyPr wrap="square" lIns="0" tIns="0" rIns="0" bIns="0">
              <a:spAutoFit/>
            </a:bodyPr>
            <a:lstStyle/>
            <a:p>
              <a:pPr marL="12700" eaLnBrk="1" fontAlgn="auto" hangingPunct="1">
                <a:spcBef>
                  <a:spcPts val="0"/>
                </a:spcBef>
                <a:spcAft>
                  <a:spcPts val="0"/>
                </a:spcAft>
                <a:defRPr/>
              </a:pPr>
              <a:r>
                <a:rPr lang="en-US" sz="2800" b="1" dirty="0">
                  <a:solidFill>
                    <a:srgbClr val="002266"/>
                  </a:solidFill>
                  <a:latin typeface="Arial Narrow" panose="020B0606020202030204" pitchFamily="34" charset="0"/>
                  <a:cs typeface="Univers 45 Light"/>
                </a:rPr>
                <a:t>Cyber Security in BOA-Ghana </a:t>
              </a:r>
              <a:endParaRPr sz="2800" dirty="0">
                <a:latin typeface="Arial Narrow" panose="020B0606020202030204" pitchFamily="34" charset="0"/>
                <a:cs typeface="Univers 45 Light"/>
              </a:endParaRPr>
            </a:p>
          </p:txBody>
        </p:sp>
      </p:grpSp>
      <p:grpSp>
        <p:nvGrpSpPr>
          <p:cNvPr id="90" name="Group 89">
            <a:extLst>
              <a:ext uri="{FF2B5EF4-FFF2-40B4-BE49-F238E27FC236}">
                <a16:creationId xmlns:a16="http://schemas.microsoft.com/office/drawing/2014/main" id="{FFB98E5F-6B8D-4972-806E-033343BA2846}"/>
              </a:ext>
            </a:extLst>
          </p:cNvPr>
          <p:cNvGrpSpPr/>
          <p:nvPr/>
        </p:nvGrpSpPr>
        <p:grpSpPr>
          <a:xfrm>
            <a:off x="1306761" y="2026741"/>
            <a:ext cx="6407963" cy="1164715"/>
            <a:chOff x="1962150" y="4766471"/>
            <a:chExt cx="5903913" cy="538163"/>
          </a:xfrm>
        </p:grpSpPr>
        <p:sp>
          <p:nvSpPr>
            <p:cNvPr id="91" name="object 45">
              <a:extLst>
                <a:ext uri="{FF2B5EF4-FFF2-40B4-BE49-F238E27FC236}">
                  <a16:creationId xmlns:a16="http://schemas.microsoft.com/office/drawing/2014/main" id="{3C8215EC-43FC-471A-BA86-8F66A7A74FC1}"/>
                </a:ext>
              </a:extLst>
            </p:cNvPr>
            <p:cNvSpPr>
              <a:spLocks noChangeArrowheads="1"/>
            </p:cNvSpPr>
            <p:nvPr/>
          </p:nvSpPr>
          <p:spPr bwMode="auto">
            <a:xfrm>
              <a:off x="1962150" y="4766471"/>
              <a:ext cx="5903913" cy="53816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800" dirty="0"/>
            </a:p>
          </p:txBody>
        </p:sp>
        <p:sp>
          <p:nvSpPr>
            <p:cNvPr id="92" name="object 46">
              <a:extLst>
                <a:ext uri="{FF2B5EF4-FFF2-40B4-BE49-F238E27FC236}">
                  <a16:creationId xmlns:a16="http://schemas.microsoft.com/office/drawing/2014/main" id="{3335B93C-8FC4-4948-B937-C486F80AB43E}"/>
                </a:ext>
              </a:extLst>
            </p:cNvPr>
            <p:cNvSpPr>
              <a:spLocks noChangeArrowheads="1"/>
            </p:cNvSpPr>
            <p:nvPr/>
          </p:nvSpPr>
          <p:spPr bwMode="auto">
            <a:xfrm>
              <a:off x="1993900" y="4845846"/>
              <a:ext cx="1152525" cy="43021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800" dirty="0"/>
            </a:p>
          </p:txBody>
        </p:sp>
        <p:sp>
          <p:nvSpPr>
            <p:cNvPr id="93" name="object 47">
              <a:extLst>
                <a:ext uri="{FF2B5EF4-FFF2-40B4-BE49-F238E27FC236}">
                  <a16:creationId xmlns:a16="http://schemas.microsoft.com/office/drawing/2014/main" id="{14D3D193-A93C-4678-A81C-A764B5A28267}"/>
                </a:ext>
              </a:extLst>
            </p:cNvPr>
            <p:cNvSpPr>
              <a:spLocks/>
            </p:cNvSpPr>
            <p:nvPr/>
          </p:nvSpPr>
          <p:spPr bwMode="auto">
            <a:xfrm>
              <a:off x="2022475" y="4807746"/>
              <a:ext cx="5783263" cy="417513"/>
            </a:xfrm>
            <a:custGeom>
              <a:avLst/>
              <a:gdLst>
                <a:gd name="T0" fmla="*/ 5713671 w 5783580"/>
                <a:gd name="T1" fmla="*/ 0 h 417829"/>
                <a:gd name="T2" fmla="*/ 69592 w 5783580"/>
                <a:gd name="T3" fmla="*/ 0 h 417829"/>
                <a:gd name="T4" fmla="*/ 42501 w 5783580"/>
                <a:gd name="T5" fmla="*/ 5466 h 417829"/>
                <a:gd name="T6" fmla="*/ 20380 w 5783580"/>
                <a:gd name="T7" fmla="*/ 20371 h 417829"/>
                <a:gd name="T8" fmla="*/ 5468 w 5783580"/>
                <a:gd name="T9" fmla="*/ 42476 h 417829"/>
                <a:gd name="T10" fmla="*/ 0 w 5783580"/>
                <a:gd name="T11" fmla="*/ 69542 h 417829"/>
                <a:gd name="T12" fmla="*/ 0 w 5783580"/>
                <a:gd name="T13" fmla="*/ 347716 h 417829"/>
                <a:gd name="T14" fmla="*/ 5468 w 5783580"/>
                <a:gd name="T15" fmla="*/ 374788 h 417829"/>
                <a:gd name="T16" fmla="*/ 20380 w 5783580"/>
                <a:gd name="T17" fmla="*/ 396894 h 417829"/>
                <a:gd name="T18" fmla="*/ 42501 w 5783580"/>
                <a:gd name="T19" fmla="*/ 411795 h 417829"/>
                <a:gd name="T20" fmla="*/ 69592 w 5783580"/>
                <a:gd name="T21" fmla="*/ 417259 h 417829"/>
                <a:gd name="T22" fmla="*/ 5713671 w 5783580"/>
                <a:gd name="T23" fmla="*/ 417259 h 417829"/>
                <a:gd name="T24" fmla="*/ 5740761 w 5783580"/>
                <a:gd name="T25" fmla="*/ 411795 h 417829"/>
                <a:gd name="T26" fmla="*/ 5762882 w 5783580"/>
                <a:gd name="T27" fmla="*/ 396894 h 417829"/>
                <a:gd name="T28" fmla="*/ 5777794 w 5783580"/>
                <a:gd name="T29" fmla="*/ 374788 h 417829"/>
                <a:gd name="T30" fmla="*/ 5783263 w 5783580"/>
                <a:gd name="T31" fmla="*/ 347716 h 417829"/>
                <a:gd name="T32" fmla="*/ 5783263 w 5783580"/>
                <a:gd name="T33" fmla="*/ 69542 h 417829"/>
                <a:gd name="T34" fmla="*/ 5777794 w 5783580"/>
                <a:gd name="T35" fmla="*/ 42476 h 417829"/>
                <a:gd name="T36" fmla="*/ 5762882 w 5783580"/>
                <a:gd name="T37" fmla="*/ 20371 h 417829"/>
                <a:gd name="T38" fmla="*/ 5740761 w 5783580"/>
                <a:gd name="T39" fmla="*/ 5466 h 417829"/>
                <a:gd name="T40" fmla="*/ 5713671 w 5783580"/>
                <a:gd name="T41" fmla="*/ 0 h 4178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83580" h="417829">
                  <a:moveTo>
                    <a:pt x="5713984" y="0"/>
                  </a:moveTo>
                  <a:lnTo>
                    <a:pt x="69596" y="0"/>
                  </a:lnTo>
                  <a:lnTo>
                    <a:pt x="42503" y="5470"/>
                  </a:lnTo>
                  <a:lnTo>
                    <a:pt x="20381" y="20386"/>
                  </a:lnTo>
                  <a:lnTo>
                    <a:pt x="5468" y="42508"/>
                  </a:lnTo>
                  <a:lnTo>
                    <a:pt x="0" y="69595"/>
                  </a:lnTo>
                  <a:lnTo>
                    <a:pt x="0" y="347979"/>
                  </a:lnTo>
                  <a:lnTo>
                    <a:pt x="5468" y="375072"/>
                  </a:lnTo>
                  <a:lnTo>
                    <a:pt x="20381" y="397194"/>
                  </a:lnTo>
                  <a:lnTo>
                    <a:pt x="42503" y="412107"/>
                  </a:lnTo>
                  <a:lnTo>
                    <a:pt x="69596" y="417575"/>
                  </a:lnTo>
                  <a:lnTo>
                    <a:pt x="5713984" y="417575"/>
                  </a:lnTo>
                  <a:lnTo>
                    <a:pt x="5741076" y="412107"/>
                  </a:lnTo>
                  <a:lnTo>
                    <a:pt x="5763198" y="397194"/>
                  </a:lnTo>
                  <a:lnTo>
                    <a:pt x="5778111" y="375072"/>
                  </a:lnTo>
                  <a:lnTo>
                    <a:pt x="5783580" y="347979"/>
                  </a:lnTo>
                  <a:lnTo>
                    <a:pt x="5783580" y="69595"/>
                  </a:lnTo>
                  <a:lnTo>
                    <a:pt x="5778111" y="42508"/>
                  </a:lnTo>
                  <a:lnTo>
                    <a:pt x="5763198" y="20386"/>
                  </a:lnTo>
                  <a:lnTo>
                    <a:pt x="5741076" y="5470"/>
                  </a:lnTo>
                  <a:lnTo>
                    <a:pt x="57139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2800" dirty="0"/>
            </a:p>
          </p:txBody>
        </p:sp>
        <p:sp>
          <p:nvSpPr>
            <p:cNvPr id="94" name="object 48">
              <a:extLst>
                <a:ext uri="{FF2B5EF4-FFF2-40B4-BE49-F238E27FC236}">
                  <a16:creationId xmlns:a16="http://schemas.microsoft.com/office/drawing/2014/main" id="{108F3DC6-0D63-49C7-8BFC-F5B3C2045963}"/>
                </a:ext>
              </a:extLst>
            </p:cNvPr>
            <p:cNvSpPr>
              <a:spLocks/>
            </p:cNvSpPr>
            <p:nvPr/>
          </p:nvSpPr>
          <p:spPr bwMode="auto">
            <a:xfrm>
              <a:off x="2022475" y="4807746"/>
              <a:ext cx="5783263" cy="417513"/>
            </a:xfrm>
            <a:custGeom>
              <a:avLst/>
              <a:gdLst>
                <a:gd name="T0" fmla="*/ 0 w 5783580"/>
                <a:gd name="T1" fmla="*/ 69542 h 417829"/>
                <a:gd name="T2" fmla="*/ 5468 w 5783580"/>
                <a:gd name="T3" fmla="*/ 42476 h 417829"/>
                <a:gd name="T4" fmla="*/ 20380 w 5783580"/>
                <a:gd name="T5" fmla="*/ 20371 h 417829"/>
                <a:gd name="T6" fmla="*/ 42501 w 5783580"/>
                <a:gd name="T7" fmla="*/ 5466 h 417829"/>
                <a:gd name="T8" fmla="*/ 69592 w 5783580"/>
                <a:gd name="T9" fmla="*/ 0 h 417829"/>
                <a:gd name="T10" fmla="*/ 5713671 w 5783580"/>
                <a:gd name="T11" fmla="*/ 0 h 417829"/>
                <a:gd name="T12" fmla="*/ 5740761 w 5783580"/>
                <a:gd name="T13" fmla="*/ 5466 h 417829"/>
                <a:gd name="T14" fmla="*/ 5762882 w 5783580"/>
                <a:gd name="T15" fmla="*/ 20371 h 417829"/>
                <a:gd name="T16" fmla="*/ 5777794 w 5783580"/>
                <a:gd name="T17" fmla="*/ 42476 h 417829"/>
                <a:gd name="T18" fmla="*/ 5783263 w 5783580"/>
                <a:gd name="T19" fmla="*/ 69542 h 417829"/>
                <a:gd name="T20" fmla="*/ 5783263 w 5783580"/>
                <a:gd name="T21" fmla="*/ 347716 h 417829"/>
                <a:gd name="T22" fmla="*/ 5777794 w 5783580"/>
                <a:gd name="T23" fmla="*/ 374788 h 417829"/>
                <a:gd name="T24" fmla="*/ 5762882 w 5783580"/>
                <a:gd name="T25" fmla="*/ 396894 h 417829"/>
                <a:gd name="T26" fmla="*/ 5740761 w 5783580"/>
                <a:gd name="T27" fmla="*/ 411795 h 417829"/>
                <a:gd name="T28" fmla="*/ 5713671 w 5783580"/>
                <a:gd name="T29" fmla="*/ 417259 h 417829"/>
                <a:gd name="T30" fmla="*/ 69592 w 5783580"/>
                <a:gd name="T31" fmla="*/ 417259 h 417829"/>
                <a:gd name="T32" fmla="*/ 42501 w 5783580"/>
                <a:gd name="T33" fmla="*/ 411795 h 417829"/>
                <a:gd name="T34" fmla="*/ 20380 w 5783580"/>
                <a:gd name="T35" fmla="*/ 396894 h 417829"/>
                <a:gd name="T36" fmla="*/ 5468 w 5783580"/>
                <a:gd name="T37" fmla="*/ 374788 h 417829"/>
                <a:gd name="T38" fmla="*/ 0 w 5783580"/>
                <a:gd name="T39" fmla="*/ 347716 h 417829"/>
                <a:gd name="T40" fmla="*/ 0 w 5783580"/>
                <a:gd name="T41" fmla="*/ 69542 h 4178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83580" h="417829">
                  <a:moveTo>
                    <a:pt x="0" y="69595"/>
                  </a:moveTo>
                  <a:lnTo>
                    <a:pt x="5468" y="42508"/>
                  </a:lnTo>
                  <a:lnTo>
                    <a:pt x="20381" y="20386"/>
                  </a:lnTo>
                  <a:lnTo>
                    <a:pt x="42503" y="5470"/>
                  </a:lnTo>
                  <a:lnTo>
                    <a:pt x="69596" y="0"/>
                  </a:lnTo>
                  <a:lnTo>
                    <a:pt x="5713984" y="0"/>
                  </a:lnTo>
                  <a:lnTo>
                    <a:pt x="5741076" y="5470"/>
                  </a:lnTo>
                  <a:lnTo>
                    <a:pt x="5763198" y="20386"/>
                  </a:lnTo>
                  <a:lnTo>
                    <a:pt x="5778111" y="42508"/>
                  </a:lnTo>
                  <a:lnTo>
                    <a:pt x="5783580" y="69595"/>
                  </a:lnTo>
                  <a:lnTo>
                    <a:pt x="5783580" y="347979"/>
                  </a:lnTo>
                  <a:lnTo>
                    <a:pt x="5778111" y="375072"/>
                  </a:lnTo>
                  <a:lnTo>
                    <a:pt x="5763198" y="397194"/>
                  </a:lnTo>
                  <a:lnTo>
                    <a:pt x="5741076" y="412107"/>
                  </a:lnTo>
                  <a:lnTo>
                    <a:pt x="5713984" y="417575"/>
                  </a:lnTo>
                  <a:lnTo>
                    <a:pt x="69596" y="417575"/>
                  </a:lnTo>
                  <a:lnTo>
                    <a:pt x="42503" y="412107"/>
                  </a:lnTo>
                  <a:lnTo>
                    <a:pt x="20381" y="397194"/>
                  </a:lnTo>
                  <a:lnTo>
                    <a:pt x="5468" y="375072"/>
                  </a:lnTo>
                  <a:lnTo>
                    <a:pt x="0" y="347979"/>
                  </a:lnTo>
                  <a:lnTo>
                    <a:pt x="0" y="69595"/>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2800" dirty="0"/>
            </a:p>
          </p:txBody>
        </p:sp>
        <p:sp>
          <p:nvSpPr>
            <p:cNvPr id="95" name="object 49">
              <a:extLst>
                <a:ext uri="{FF2B5EF4-FFF2-40B4-BE49-F238E27FC236}">
                  <a16:creationId xmlns:a16="http://schemas.microsoft.com/office/drawing/2014/main" id="{B565BC37-DB0F-4D11-A0B1-074C8BE78963}"/>
                </a:ext>
              </a:extLst>
            </p:cNvPr>
            <p:cNvSpPr txBox="1"/>
            <p:nvPr/>
          </p:nvSpPr>
          <p:spPr bwMode="auto">
            <a:xfrm>
              <a:off x="2120900" y="4909346"/>
              <a:ext cx="5646966" cy="199094"/>
            </a:xfrm>
            <a:prstGeom prst="rect">
              <a:avLst/>
            </a:prstGeom>
          </p:spPr>
          <p:txBody>
            <a:bodyPr wrap="square" lIns="0" tIns="0" rIns="0" bIns="0">
              <a:spAutoFit/>
            </a:bodyPr>
            <a:lstStyle/>
            <a:p>
              <a:pPr marL="12700" eaLnBrk="1" fontAlgn="auto" hangingPunct="1">
                <a:spcBef>
                  <a:spcPts val="0"/>
                </a:spcBef>
                <a:spcAft>
                  <a:spcPts val="0"/>
                </a:spcAft>
                <a:defRPr/>
              </a:pPr>
              <a:r>
                <a:rPr lang="en-US" sz="2800" b="1" dirty="0">
                  <a:solidFill>
                    <a:srgbClr val="002266"/>
                  </a:solidFill>
                  <a:latin typeface="Univers 45 Light"/>
                  <a:cs typeface="Univers 45 Light"/>
                </a:rPr>
                <a:t>COVID 19 Cyber Crime :- Facts &amp; Stats  </a:t>
              </a:r>
              <a:endParaRPr sz="2800" dirty="0">
                <a:latin typeface="Univers 45 Light"/>
                <a:cs typeface="Univers 45 Light"/>
              </a:endParaRPr>
            </a:p>
          </p:txBody>
        </p:sp>
      </p:grpSp>
      <p:grpSp>
        <p:nvGrpSpPr>
          <p:cNvPr id="27" name="Group 26">
            <a:extLst>
              <a:ext uri="{FF2B5EF4-FFF2-40B4-BE49-F238E27FC236}">
                <a16:creationId xmlns:a16="http://schemas.microsoft.com/office/drawing/2014/main" id="{0284DFF5-FADD-48D0-9447-C89419CD564A}"/>
              </a:ext>
            </a:extLst>
          </p:cNvPr>
          <p:cNvGrpSpPr/>
          <p:nvPr/>
        </p:nvGrpSpPr>
        <p:grpSpPr>
          <a:xfrm>
            <a:off x="1332384" y="4046250"/>
            <a:ext cx="6479976" cy="1326966"/>
            <a:chOff x="1951038" y="955675"/>
            <a:chExt cx="5903912" cy="538163"/>
          </a:xfrm>
        </p:grpSpPr>
        <p:sp>
          <p:nvSpPr>
            <p:cNvPr id="28" name="object 40">
              <a:extLst>
                <a:ext uri="{FF2B5EF4-FFF2-40B4-BE49-F238E27FC236}">
                  <a16:creationId xmlns:a16="http://schemas.microsoft.com/office/drawing/2014/main" id="{D2084B9E-CF38-4AB1-9DA1-EFF8B74CB86D}"/>
                </a:ext>
              </a:extLst>
            </p:cNvPr>
            <p:cNvSpPr>
              <a:spLocks noChangeArrowheads="1"/>
            </p:cNvSpPr>
            <p:nvPr/>
          </p:nvSpPr>
          <p:spPr bwMode="auto">
            <a:xfrm>
              <a:off x="1951038" y="955675"/>
              <a:ext cx="5903912" cy="538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800" dirty="0">
                <a:latin typeface="Arial Narrow" panose="020B0606020202030204" pitchFamily="34" charset="0"/>
              </a:endParaRPr>
            </a:p>
          </p:txBody>
        </p:sp>
        <p:sp>
          <p:nvSpPr>
            <p:cNvPr id="29" name="object 41">
              <a:extLst>
                <a:ext uri="{FF2B5EF4-FFF2-40B4-BE49-F238E27FC236}">
                  <a16:creationId xmlns:a16="http://schemas.microsoft.com/office/drawing/2014/main" id="{5C98CC39-AA74-4B10-9FA2-49BEBA5DF778}"/>
                </a:ext>
              </a:extLst>
            </p:cNvPr>
            <p:cNvSpPr>
              <a:spLocks noChangeArrowheads="1"/>
            </p:cNvSpPr>
            <p:nvPr/>
          </p:nvSpPr>
          <p:spPr bwMode="auto">
            <a:xfrm>
              <a:off x="1982788" y="1036637"/>
              <a:ext cx="1946275" cy="42862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800" dirty="0">
                <a:latin typeface="Arial Narrow" panose="020B0606020202030204" pitchFamily="34" charset="0"/>
              </a:endParaRPr>
            </a:p>
          </p:txBody>
        </p:sp>
        <p:sp>
          <p:nvSpPr>
            <p:cNvPr id="30" name="object 42">
              <a:extLst>
                <a:ext uri="{FF2B5EF4-FFF2-40B4-BE49-F238E27FC236}">
                  <a16:creationId xmlns:a16="http://schemas.microsoft.com/office/drawing/2014/main" id="{BD93A760-A224-40CC-9240-EC4FC1FD3B99}"/>
                </a:ext>
              </a:extLst>
            </p:cNvPr>
            <p:cNvSpPr>
              <a:spLocks/>
            </p:cNvSpPr>
            <p:nvPr/>
          </p:nvSpPr>
          <p:spPr bwMode="auto">
            <a:xfrm>
              <a:off x="2011363" y="996950"/>
              <a:ext cx="5783262" cy="417513"/>
            </a:xfrm>
            <a:custGeom>
              <a:avLst/>
              <a:gdLst>
                <a:gd name="T0" fmla="*/ 5713535 w 5782945"/>
                <a:gd name="T1" fmla="*/ 0 h 417830"/>
                <a:gd name="T2" fmla="*/ 69600 w 5782945"/>
                <a:gd name="T3" fmla="*/ 0 h 417830"/>
                <a:gd name="T4" fmla="*/ 42510 w 5782945"/>
                <a:gd name="T5" fmla="*/ 5464 h 417830"/>
                <a:gd name="T6" fmla="*/ 20387 w 5782945"/>
                <a:gd name="T7" fmla="*/ 20365 h 417830"/>
                <a:gd name="T8" fmla="*/ 5470 w 5782945"/>
                <a:gd name="T9" fmla="*/ 42471 h 417830"/>
                <a:gd name="T10" fmla="*/ 0 w 5782945"/>
                <a:gd name="T11" fmla="*/ 69543 h 417830"/>
                <a:gd name="T12" fmla="*/ 0 w 5782945"/>
                <a:gd name="T13" fmla="*/ 347715 h 417830"/>
                <a:gd name="T14" fmla="*/ 5470 w 5782945"/>
                <a:gd name="T15" fmla="*/ 374782 h 417830"/>
                <a:gd name="T16" fmla="*/ 20387 w 5782945"/>
                <a:gd name="T17" fmla="*/ 396887 h 417830"/>
                <a:gd name="T18" fmla="*/ 42510 w 5782945"/>
                <a:gd name="T19" fmla="*/ 411791 h 417830"/>
                <a:gd name="T20" fmla="*/ 69600 w 5782945"/>
                <a:gd name="T21" fmla="*/ 417258 h 417830"/>
                <a:gd name="T22" fmla="*/ 5713535 w 5782945"/>
                <a:gd name="T23" fmla="*/ 417258 h 417830"/>
                <a:gd name="T24" fmla="*/ 5740629 w 5782945"/>
                <a:gd name="T25" fmla="*/ 411791 h 417830"/>
                <a:gd name="T26" fmla="*/ 5762752 w 5782945"/>
                <a:gd name="T27" fmla="*/ 396887 h 417830"/>
                <a:gd name="T28" fmla="*/ 5777666 w 5782945"/>
                <a:gd name="T29" fmla="*/ 374782 h 417830"/>
                <a:gd name="T30" fmla="*/ 5783135 w 5782945"/>
                <a:gd name="T31" fmla="*/ 347715 h 417830"/>
                <a:gd name="T32" fmla="*/ 5783135 w 5782945"/>
                <a:gd name="T33" fmla="*/ 69543 h 417830"/>
                <a:gd name="T34" fmla="*/ 5777666 w 5782945"/>
                <a:gd name="T35" fmla="*/ 42471 h 417830"/>
                <a:gd name="T36" fmla="*/ 5762752 w 5782945"/>
                <a:gd name="T37" fmla="*/ 20365 h 417830"/>
                <a:gd name="T38" fmla="*/ 5740629 w 5782945"/>
                <a:gd name="T39" fmla="*/ 5464 h 417830"/>
                <a:gd name="T40" fmla="*/ 5713535 w 5782945"/>
                <a:gd name="T41" fmla="*/ 0 h 4178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82945" h="417830">
                  <a:moveTo>
                    <a:pt x="5713222" y="0"/>
                  </a:moveTo>
                  <a:lnTo>
                    <a:pt x="69596" y="0"/>
                  </a:lnTo>
                  <a:lnTo>
                    <a:pt x="42508" y="5468"/>
                  </a:lnTo>
                  <a:lnTo>
                    <a:pt x="20386" y="20381"/>
                  </a:lnTo>
                  <a:lnTo>
                    <a:pt x="5470" y="42503"/>
                  </a:lnTo>
                  <a:lnTo>
                    <a:pt x="0" y="69596"/>
                  </a:lnTo>
                  <a:lnTo>
                    <a:pt x="0" y="347980"/>
                  </a:lnTo>
                  <a:lnTo>
                    <a:pt x="5470" y="375067"/>
                  </a:lnTo>
                  <a:lnTo>
                    <a:pt x="20386" y="397189"/>
                  </a:lnTo>
                  <a:lnTo>
                    <a:pt x="42508" y="412105"/>
                  </a:lnTo>
                  <a:lnTo>
                    <a:pt x="69596" y="417576"/>
                  </a:lnTo>
                  <a:lnTo>
                    <a:pt x="5713222" y="417576"/>
                  </a:lnTo>
                  <a:lnTo>
                    <a:pt x="5740314" y="412105"/>
                  </a:lnTo>
                  <a:lnTo>
                    <a:pt x="5762436" y="397189"/>
                  </a:lnTo>
                  <a:lnTo>
                    <a:pt x="5777349" y="375067"/>
                  </a:lnTo>
                  <a:lnTo>
                    <a:pt x="5782818" y="347980"/>
                  </a:lnTo>
                  <a:lnTo>
                    <a:pt x="5782818" y="69596"/>
                  </a:lnTo>
                  <a:lnTo>
                    <a:pt x="5777349" y="42503"/>
                  </a:lnTo>
                  <a:lnTo>
                    <a:pt x="5762436" y="20381"/>
                  </a:lnTo>
                  <a:lnTo>
                    <a:pt x="5740314" y="5468"/>
                  </a:lnTo>
                  <a:lnTo>
                    <a:pt x="5713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2800" dirty="0">
                <a:latin typeface="Arial Narrow" panose="020B0606020202030204" pitchFamily="34" charset="0"/>
              </a:endParaRPr>
            </a:p>
          </p:txBody>
        </p:sp>
        <p:sp>
          <p:nvSpPr>
            <p:cNvPr id="31" name="object 43">
              <a:extLst>
                <a:ext uri="{FF2B5EF4-FFF2-40B4-BE49-F238E27FC236}">
                  <a16:creationId xmlns:a16="http://schemas.microsoft.com/office/drawing/2014/main" id="{4F79B949-C419-4B66-B9EF-3C1A65A9E659}"/>
                </a:ext>
              </a:extLst>
            </p:cNvPr>
            <p:cNvSpPr>
              <a:spLocks/>
            </p:cNvSpPr>
            <p:nvPr/>
          </p:nvSpPr>
          <p:spPr bwMode="auto">
            <a:xfrm>
              <a:off x="2011363" y="996950"/>
              <a:ext cx="5783262" cy="417513"/>
            </a:xfrm>
            <a:custGeom>
              <a:avLst/>
              <a:gdLst>
                <a:gd name="T0" fmla="*/ 0 w 5782945"/>
                <a:gd name="T1" fmla="*/ 69543 h 417830"/>
                <a:gd name="T2" fmla="*/ 5470 w 5782945"/>
                <a:gd name="T3" fmla="*/ 42471 h 417830"/>
                <a:gd name="T4" fmla="*/ 20387 w 5782945"/>
                <a:gd name="T5" fmla="*/ 20365 h 417830"/>
                <a:gd name="T6" fmla="*/ 42510 w 5782945"/>
                <a:gd name="T7" fmla="*/ 5464 h 417830"/>
                <a:gd name="T8" fmla="*/ 69600 w 5782945"/>
                <a:gd name="T9" fmla="*/ 0 h 417830"/>
                <a:gd name="T10" fmla="*/ 5713535 w 5782945"/>
                <a:gd name="T11" fmla="*/ 0 h 417830"/>
                <a:gd name="T12" fmla="*/ 5740629 w 5782945"/>
                <a:gd name="T13" fmla="*/ 5464 h 417830"/>
                <a:gd name="T14" fmla="*/ 5762752 w 5782945"/>
                <a:gd name="T15" fmla="*/ 20365 h 417830"/>
                <a:gd name="T16" fmla="*/ 5777666 w 5782945"/>
                <a:gd name="T17" fmla="*/ 42471 h 417830"/>
                <a:gd name="T18" fmla="*/ 5783135 w 5782945"/>
                <a:gd name="T19" fmla="*/ 69543 h 417830"/>
                <a:gd name="T20" fmla="*/ 5783135 w 5782945"/>
                <a:gd name="T21" fmla="*/ 347715 h 417830"/>
                <a:gd name="T22" fmla="*/ 5777666 w 5782945"/>
                <a:gd name="T23" fmla="*/ 374782 h 417830"/>
                <a:gd name="T24" fmla="*/ 5762752 w 5782945"/>
                <a:gd name="T25" fmla="*/ 396887 h 417830"/>
                <a:gd name="T26" fmla="*/ 5740629 w 5782945"/>
                <a:gd name="T27" fmla="*/ 411791 h 417830"/>
                <a:gd name="T28" fmla="*/ 5713535 w 5782945"/>
                <a:gd name="T29" fmla="*/ 417258 h 417830"/>
                <a:gd name="T30" fmla="*/ 69600 w 5782945"/>
                <a:gd name="T31" fmla="*/ 417258 h 417830"/>
                <a:gd name="T32" fmla="*/ 42510 w 5782945"/>
                <a:gd name="T33" fmla="*/ 411791 h 417830"/>
                <a:gd name="T34" fmla="*/ 20387 w 5782945"/>
                <a:gd name="T35" fmla="*/ 396887 h 417830"/>
                <a:gd name="T36" fmla="*/ 5470 w 5782945"/>
                <a:gd name="T37" fmla="*/ 374782 h 417830"/>
                <a:gd name="T38" fmla="*/ 0 w 5782945"/>
                <a:gd name="T39" fmla="*/ 347715 h 417830"/>
                <a:gd name="T40" fmla="*/ 0 w 5782945"/>
                <a:gd name="T41" fmla="*/ 69543 h 4178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82945" h="417830">
                  <a:moveTo>
                    <a:pt x="0" y="69596"/>
                  </a:moveTo>
                  <a:lnTo>
                    <a:pt x="5470" y="42503"/>
                  </a:lnTo>
                  <a:lnTo>
                    <a:pt x="20386" y="20381"/>
                  </a:lnTo>
                  <a:lnTo>
                    <a:pt x="42508" y="5468"/>
                  </a:lnTo>
                  <a:lnTo>
                    <a:pt x="69596" y="0"/>
                  </a:lnTo>
                  <a:lnTo>
                    <a:pt x="5713222" y="0"/>
                  </a:lnTo>
                  <a:lnTo>
                    <a:pt x="5740314" y="5468"/>
                  </a:lnTo>
                  <a:lnTo>
                    <a:pt x="5762436" y="20381"/>
                  </a:lnTo>
                  <a:lnTo>
                    <a:pt x="5777349" y="42503"/>
                  </a:lnTo>
                  <a:lnTo>
                    <a:pt x="5782818" y="69596"/>
                  </a:lnTo>
                  <a:lnTo>
                    <a:pt x="5782818" y="347980"/>
                  </a:lnTo>
                  <a:lnTo>
                    <a:pt x="5777349" y="375067"/>
                  </a:lnTo>
                  <a:lnTo>
                    <a:pt x="5762436" y="397189"/>
                  </a:lnTo>
                  <a:lnTo>
                    <a:pt x="5740314" y="412105"/>
                  </a:lnTo>
                  <a:lnTo>
                    <a:pt x="5713222" y="417576"/>
                  </a:lnTo>
                  <a:lnTo>
                    <a:pt x="69596" y="417576"/>
                  </a:lnTo>
                  <a:lnTo>
                    <a:pt x="42508" y="412105"/>
                  </a:lnTo>
                  <a:lnTo>
                    <a:pt x="20386" y="397189"/>
                  </a:lnTo>
                  <a:lnTo>
                    <a:pt x="5470" y="375067"/>
                  </a:lnTo>
                  <a:lnTo>
                    <a:pt x="0" y="347980"/>
                  </a:lnTo>
                  <a:lnTo>
                    <a:pt x="0" y="69596"/>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2800" dirty="0">
                <a:latin typeface="Arial Narrow" panose="020B0606020202030204" pitchFamily="34" charset="0"/>
              </a:endParaRPr>
            </a:p>
          </p:txBody>
        </p:sp>
        <p:sp>
          <p:nvSpPr>
            <p:cNvPr id="32" name="object 44">
              <a:extLst>
                <a:ext uri="{FF2B5EF4-FFF2-40B4-BE49-F238E27FC236}">
                  <a16:creationId xmlns:a16="http://schemas.microsoft.com/office/drawing/2014/main" id="{A089F53C-06A1-4B54-AA53-1301EF34AF07}"/>
                </a:ext>
              </a:extLst>
            </p:cNvPr>
            <p:cNvSpPr txBox="1"/>
            <p:nvPr/>
          </p:nvSpPr>
          <p:spPr bwMode="auto">
            <a:xfrm>
              <a:off x="2109788" y="1098550"/>
              <a:ext cx="4722415" cy="174750"/>
            </a:xfrm>
            <a:prstGeom prst="rect">
              <a:avLst/>
            </a:prstGeom>
          </p:spPr>
          <p:txBody>
            <a:bodyPr wrap="square" lIns="0" tIns="0" rIns="0" bIns="0">
              <a:spAutoFit/>
            </a:bodyPr>
            <a:lstStyle/>
            <a:p>
              <a:pPr marL="12700" eaLnBrk="1" fontAlgn="auto" hangingPunct="1">
                <a:spcBef>
                  <a:spcPts val="0"/>
                </a:spcBef>
                <a:spcAft>
                  <a:spcPts val="0"/>
                </a:spcAft>
                <a:defRPr/>
              </a:pPr>
              <a:r>
                <a:rPr lang="en-US" sz="2800" b="1" spc="-5" dirty="0">
                  <a:solidFill>
                    <a:srgbClr val="002266"/>
                  </a:solidFill>
                  <a:latin typeface="Arial Narrow" panose="020B0606020202030204" pitchFamily="34" charset="0"/>
                  <a:cs typeface="Univers 45 Light"/>
                </a:rPr>
                <a:t>Safety Checklist</a:t>
              </a:r>
              <a:endParaRPr sz="2800" dirty="0">
                <a:latin typeface="Arial Narrow" panose="020B0606020202030204" pitchFamily="34" charset="0"/>
                <a:cs typeface="Univers 45 Light"/>
              </a:endParaRPr>
            </a:p>
          </p:txBody>
        </p:sp>
      </p:grpSp>
      <p:grpSp>
        <p:nvGrpSpPr>
          <p:cNvPr id="39" name="Group 38">
            <a:extLst>
              <a:ext uri="{FF2B5EF4-FFF2-40B4-BE49-F238E27FC236}">
                <a16:creationId xmlns:a16="http://schemas.microsoft.com/office/drawing/2014/main" id="{8B784031-A28F-4165-8E38-67E2590213EC}"/>
              </a:ext>
            </a:extLst>
          </p:cNvPr>
          <p:cNvGrpSpPr/>
          <p:nvPr/>
        </p:nvGrpSpPr>
        <p:grpSpPr>
          <a:xfrm>
            <a:off x="1331640" y="3091638"/>
            <a:ext cx="6383084" cy="1057442"/>
            <a:chOff x="1962150" y="4766471"/>
            <a:chExt cx="5903913" cy="538163"/>
          </a:xfrm>
        </p:grpSpPr>
        <p:sp>
          <p:nvSpPr>
            <p:cNvPr id="40" name="object 45">
              <a:extLst>
                <a:ext uri="{FF2B5EF4-FFF2-40B4-BE49-F238E27FC236}">
                  <a16:creationId xmlns:a16="http://schemas.microsoft.com/office/drawing/2014/main" id="{FB356F3C-0C34-4DFD-8A75-7703A29B1155}"/>
                </a:ext>
              </a:extLst>
            </p:cNvPr>
            <p:cNvSpPr>
              <a:spLocks noChangeArrowheads="1"/>
            </p:cNvSpPr>
            <p:nvPr/>
          </p:nvSpPr>
          <p:spPr bwMode="auto">
            <a:xfrm>
              <a:off x="1962150" y="4766471"/>
              <a:ext cx="5903913" cy="53816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41" name="object 46">
              <a:extLst>
                <a:ext uri="{FF2B5EF4-FFF2-40B4-BE49-F238E27FC236}">
                  <a16:creationId xmlns:a16="http://schemas.microsoft.com/office/drawing/2014/main" id="{B56325A6-4987-421F-978F-CD22BA775F80}"/>
                </a:ext>
              </a:extLst>
            </p:cNvPr>
            <p:cNvSpPr>
              <a:spLocks noChangeArrowheads="1"/>
            </p:cNvSpPr>
            <p:nvPr/>
          </p:nvSpPr>
          <p:spPr bwMode="auto">
            <a:xfrm>
              <a:off x="1993900" y="4845846"/>
              <a:ext cx="1152525" cy="43021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42" name="object 47">
              <a:extLst>
                <a:ext uri="{FF2B5EF4-FFF2-40B4-BE49-F238E27FC236}">
                  <a16:creationId xmlns:a16="http://schemas.microsoft.com/office/drawing/2014/main" id="{5B845621-EC40-4E5F-B7F4-4AD21D44B575}"/>
                </a:ext>
              </a:extLst>
            </p:cNvPr>
            <p:cNvSpPr>
              <a:spLocks/>
            </p:cNvSpPr>
            <p:nvPr/>
          </p:nvSpPr>
          <p:spPr bwMode="auto">
            <a:xfrm>
              <a:off x="2022475" y="4807746"/>
              <a:ext cx="5783263" cy="417513"/>
            </a:xfrm>
            <a:custGeom>
              <a:avLst/>
              <a:gdLst>
                <a:gd name="T0" fmla="*/ 5713671 w 5783580"/>
                <a:gd name="T1" fmla="*/ 0 h 417829"/>
                <a:gd name="T2" fmla="*/ 69592 w 5783580"/>
                <a:gd name="T3" fmla="*/ 0 h 417829"/>
                <a:gd name="T4" fmla="*/ 42501 w 5783580"/>
                <a:gd name="T5" fmla="*/ 5466 h 417829"/>
                <a:gd name="T6" fmla="*/ 20380 w 5783580"/>
                <a:gd name="T7" fmla="*/ 20371 h 417829"/>
                <a:gd name="T8" fmla="*/ 5468 w 5783580"/>
                <a:gd name="T9" fmla="*/ 42476 h 417829"/>
                <a:gd name="T10" fmla="*/ 0 w 5783580"/>
                <a:gd name="T11" fmla="*/ 69542 h 417829"/>
                <a:gd name="T12" fmla="*/ 0 w 5783580"/>
                <a:gd name="T13" fmla="*/ 347716 h 417829"/>
                <a:gd name="T14" fmla="*/ 5468 w 5783580"/>
                <a:gd name="T15" fmla="*/ 374788 h 417829"/>
                <a:gd name="T16" fmla="*/ 20380 w 5783580"/>
                <a:gd name="T17" fmla="*/ 396894 h 417829"/>
                <a:gd name="T18" fmla="*/ 42501 w 5783580"/>
                <a:gd name="T19" fmla="*/ 411795 h 417829"/>
                <a:gd name="T20" fmla="*/ 69592 w 5783580"/>
                <a:gd name="T21" fmla="*/ 417259 h 417829"/>
                <a:gd name="T22" fmla="*/ 5713671 w 5783580"/>
                <a:gd name="T23" fmla="*/ 417259 h 417829"/>
                <a:gd name="T24" fmla="*/ 5740761 w 5783580"/>
                <a:gd name="T25" fmla="*/ 411795 h 417829"/>
                <a:gd name="T26" fmla="*/ 5762882 w 5783580"/>
                <a:gd name="T27" fmla="*/ 396894 h 417829"/>
                <a:gd name="T28" fmla="*/ 5777794 w 5783580"/>
                <a:gd name="T29" fmla="*/ 374788 h 417829"/>
                <a:gd name="T30" fmla="*/ 5783263 w 5783580"/>
                <a:gd name="T31" fmla="*/ 347716 h 417829"/>
                <a:gd name="T32" fmla="*/ 5783263 w 5783580"/>
                <a:gd name="T33" fmla="*/ 69542 h 417829"/>
                <a:gd name="T34" fmla="*/ 5777794 w 5783580"/>
                <a:gd name="T35" fmla="*/ 42476 h 417829"/>
                <a:gd name="T36" fmla="*/ 5762882 w 5783580"/>
                <a:gd name="T37" fmla="*/ 20371 h 417829"/>
                <a:gd name="T38" fmla="*/ 5740761 w 5783580"/>
                <a:gd name="T39" fmla="*/ 5466 h 417829"/>
                <a:gd name="T40" fmla="*/ 5713671 w 5783580"/>
                <a:gd name="T41" fmla="*/ 0 h 4178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83580" h="417829">
                  <a:moveTo>
                    <a:pt x="5713984" y="0"/>
                  </a:moveTo>
                  <a:lnTo>
                    <a:pt x="69596" y="0"/>
                  </a:lnTo>
                  <a:lnTo>
                    <a:pt x="42503" y="5470"/>
                  </a:lnTo>
                  <a:lnTo>
                    <a:pt x="20381" y="20386"/>
                  </a:lnTo>
                  <a:lnTo>
                    <a:pt x="5468" y="42508"/>
                  </a:lnTo>
                  <a:lnTo>
                    <a:pt x="0" y="69595"/>
                  </a:lnTo>
                  <a:lnTo>
                    <a:pt x="0" y="347979"/>
                  </a:lnTo>
                  <a:lnTo>
                    <a:pt x="5468" y="375072"/>
                  </a:lnTo>
                  <a:lnTo>
                    <a:pt x="20381" y="397194"/>
                  </a:lnTo>
                  <a:lnTo>
                    <a:pt x="42503" y="412107"/>
                  </a:lnTo>
                  <a:lnTo>
                    <a:pt x="69596" y="417575"/>
                  </a:lnTo>
                  <a:lnTo>
                    <a:pt x="5713984" y="417575"/>
                  </a:lnTo>
                  <a:lnTo>
                    <a:pt x="5741076" y="412107"/>
                  </a:lnTo>
                  <a:lnTo>
                    <a:pt x="5763198" y="397194"/>
                  </a:lnTo>
                  <a:lnTo>
                    <a:pt x="5778111" y="375072"/>
                  </a:lnTo>
                  <a:lnTo>
                    <a:pt x="5783580" y="347979"/>
                  </a:lnTo>
                  <a:lnTo>
                    <a:pt x="5783580" y="69595"/>
                  </a:lnTo>
                  <a:lnTo>
                    <a:pt x="5778111" y="42508"/>
                  </a:lnTo>
                  <a:lnTo>
                    <a:pt x="5763198" y="20386"/>
                  </a:lnTo>
                  <a:lnTo>
                    <a:pt x="5741076" y="5470"/>
                  </a:lnTo>
                  <a:lnTo>
                    <a:pt x="57139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43" name="object 48">
              <a:extLst>
                <a:ext uri="{FF2B5EF4-FFF2-40B4-BE49-F238E27FC236}">
                  <a16:creationId xmlns:a16="http://schemas.microsoft.com/office/drawing/2014/main" id="{5105BCDE-B113-465C-B442-74DCA168584B}"/>
                </a:ext>
              </a:extLst>
            </p:cNvPr>
            <p:cNvSpPr>
              <a:spLocks/>
            </p:cNvSpPr>
            <p:nvPr/>
          </p:nvSpPr>
          <p:spPr bwMode="auto">
            <a:xfrm>
              <a:off x="2022475" y="4807746"/>
              <a:ext cx="5783263" cy="417513"/>
            </a:xfrm>
            <a:custGeom>
              <a:avLst/>
              <a:gdLst>
                <a:gd name="T0" fmla="*/ 0 w 5783580"/>
                <a:gd name="T1" fmla="*/ 69542 h 417829"/>
                <a:gd name="T2" fmla="*/ 5468 w 5783580"/>
                <a:gd name="T3" fmla="*/ 42476 h 417829"/>
                <a:gd name="T4" fmla="*/ 20380 w 5783580"/>
                <a:gd name="T5" fmla="*/ 20371 h 417829"/>
                <a:gd name="T6" fmla="*/ 42501 w 5783580"/>
                <a:gd name="T7" fmla="*/ 5466 h 417829"/>
                <a:gd name="T8" fmla="*/ 69592 w 5783580"/>
                <a:gd name="T9" fmla="*/ 0 h 417829"/>
                <a:gd name="T10" fmla="*/ 5713671 w 5783580"/>
                <a:gd name="T11" fmla="*/ 0 h 417829"/>
                <a:gd name="T12" fmla="*/ 5740761 w 5783580"/>
                <a:gd name="T13" fmla="*/ 5466 h 417829"/>
                <a:gd name="T14" fmla="*/ 5762882 w 5783580"/>
                <a:gd name="T15" fmla="*/ 20371 h 417829"/>
                <a:gd name="T16" fmla="*/ 5777794 w 5783580"/>
                <a:gd name="T17" fmla="*/ 42476 h 417829"/>
                <a:gd name="T18" fmla="*/ 5783263 w 5783580"/>
                <a:gd name="T19" fmla="*/ 69542 h 417829"/>
                <a:gd name="T20" fmla="*/ 5783263 w 5783580"/>
                <a:gd name="T21" fmla="*/ 347716 h 417829"/>
                <a:gd name="T22" fmla="*/ 5777794 w 5783580"/>
                <a:gd name="T23" fmla="*/ 374788 h 417829"/>
                <a:gd name="T24" fmla="*/ 5762882 w 5783580"/>
                <a:gd name="T25" fmla="*/ 396894 h 417829"/>
                <a:gd name="T26" fmla="*/ 5740761 w 5783580"/>
                <a:gd name="T27" fmla="*/ 411795 h 417829"/>
                <a:gd name="T28" fmla="*/ 5713671 w 5783580"/>
                <a:gd name="T29" fmla="*/ 417259 h 417829"/>
                <a:gd name="T30" fmla="*/ 69592 w 5783580"/>
                <a:gd name="T31" fmla="*/ 417259 h 417829"/>
                <a:gd name="T32" fmla="*/ 42501 w 5783580"/>
                <a:gd name="T33" fmla="*/ 411795 h 417829"/>
                <a:gd name="T34" fmla="*/ 20380 w 5783580"/>
                <a:gd name="T35" fmla="*/ 396894 h 417829"/>
                <a:gd name="T36" fmla="*/ 5468 w 5783580"/>
                <a:gd name="T37" fmla="*/ 374788 h 417829"/>
                <a:gd name="T38" fmla="*/ 0 w 5783580"/>
                <a:gd name="T39" fmla="*/ 347716 h 417829"/>
                <a:gd name="T40" fmla="*/ 0 w 5783580"/>
                <a:gd name="T41" fmla="*/ 69542 h 4178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83580" h="417829">
                  <a:moveTo>
                    <a:pt x="0" y="69595"/>
                  </a:moveTo>
                  <a:lnTo>
                    <a:pt x="5468" y="42508"/>
                  </a:lnTo>
                  <a:lnTo>
                    <a:pt x="20381" y="20386"/>
                  </a:lnTo>
                  <a:lnTo>
                    <a:pt x="42503" y="5470"/>
                  </a:lnTo>
                  <a:lnTo>
                    <a:pt x="69596" y="0"/>
                  </a:lnTo>
                  <a:lnTo>
                    <a:pt x="5713984" y="0"/>
                  </a:lnTo>
                  <a:lnTo>
                    <a:pt x="5741076" y="5470"/>
                  </a:lnTo>
                  <a:lnTo>
                    <a:pt x="5763198" y="20386"/>
                  </a:lnTo>
                  <a:lnTo>
                    <a:pt x="5778111" y="42508"/>
                  </a:lnTo>
                  <a:lnTo>
                    <a:pt x="5783580" y="69595"/>
                  </a:lnTo>
                  <a:lnTo>
                    <a:pt x="5783580" y="347979"/>
                  </a:lnTo>
                  <a:lnTo>
                    <a:pt x="5778111" y="375072"/>
                  </a:lnTo>
                  <a:lnTo>
                    <a:pt x="5763198" y="397194"/>
                  </a:lnTo>
                  <a:lnTo>
                    <a:pt x="5741076" y="412107"/>
                  </a:lnTo>
                  <a:lnTo>
                    <a:pt x="5713984" y="417575"/>
                  </a:lnTo>
                  <a:lnTo>
                    <a:pt x="69596" y="417575"/>
                  </a:lnTo>
                  <a:lnTo>
                    <a:pt x="42503" y="412107"/>
                  </a:lnTo>
                  <a:lnTo>
                    <a:pt x="20381" y="397194"/>
                  </a:lnTo>
                  <a:lnTo>
                    <a:pt x="5468" y="375072"/>
                  </a:lnTo>
                  <a:lnTo>
                    <a:pt x="0" y="347979"/>
                  </a:lnTo>
                  <a:lnTo>
                    <a:pt x="0" y="69595"/>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44" name="object 49">
              <a:extLst>
                <a:ext uri="{FF2B5EF4-FFF2-40B4-BE49-F238E27FC236}">
                  <a16:creationId xmlns:a16="http://schemas.microsoft.com/office/drawing/2014/main" id="{9DB7DA58-0302-44BA-B8D8-3F25A43C8365}"/>
                </a:ext>
              </a:extLst>
            </p:cNvPr>
            <p:cNvSpPr txBox="1"/>
            <p:nvPr/>
          </p:nvSpPr>
          <p:spPr bwMode="auto">
            <a:xfrm>
              <a:off x="2120900" y="4909346"/>
              <a:ext cx="5611114" cy="219291"/>
            </a:xfrm>
            <a:prstGeom prst="rect">
              <a:avLst/>
            </a:prstGeom>
          </p:spPr>
          <p:txBody>
            <a:bodyPr wrap="square" lIns="0" tIns="0" rIns="0" bIns="0">
              <a:spAutoFit/>
            </a:bodyPr>
            <a:lstStyle/>
            <a:p>
              <a:pPr marL="12700" eaLnBrk="1" fontAlgn="auto" hangingPunct="1">
                <a:spcBef>
                  <a:spcPts val="0"/>
                </a:spcBef>
                <a:spcAft>
                  <a:spcPts val="0"/>
                </a:spcAft>
                <a:defRPr/>
              </a:pPr>
              <a:r>
                <a:rPr lang="en-US" sz="2800" b="1" dirty="0">
                  <a:solidFill>
                    <a:srgbClr val="002266"/>
                  </a:solidFill>
                  <a:latin typeface="Arial Narrow" panose="020B0606020202030204" pitchFamily="34" charset="0"/>
                  <a:cs typeface="Univers 45 Light"/>
                </a:rPr>
                <a:t>COVID19 Common Cyber Attack Methods   </a:t>
              </a:r>
              <a:endParaRPr sz="2800" dirty="0">
                <a:latin typeface="Arial Narrow" panose="020B0606020202030204" pitchFamily="34" charset="0"/>
                <a:cs typeface="Univers 45 Light"/>
              </a:endParaRPr>
            </a:p>
          </p:txBody>
        </p:sp>
      </p:grpSp>
    </p:spTree>
    <p:extLst>
      <p:ext uri="{BB962C8B-B14F-4D97-AF65-F5344CB8AC3E}">
        <p14:creationId xmlns:p14="http://schemas.microsoft.com/office/powerpoint/2010/main" val="36460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70E1DC-7669-483B-B046-4D051C8F0904}"/>
              </a:ext>
            </a:extLst>
          </p:cNvPr>
          <p:cNvSpPr/>
          <p:nvPr/>
        </p:nvSpPr>
        <p:spPr>
          <a:xfrm>
            <a:off x="755576" y="2152747"/>
            <a:ext cx="7931224" cy="7200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9BC7CAB2-B2E6-4F07-8158-768ACBE83C4C}"/>
              </a:ext>
            </a:extLst>
          </p:cNvPr>
          <p:cNvSpPr/>
          <p:nvPr/>
        </p:nvSpPr>
        <p:spPr>
          <a:xfrm>
            <a:off x="719572" y="2971339"/>
            <a:ext cx="7967228" cy="72008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D0F15077-2534-4F1C-97C5-D590FA13F445}"/>
              </a:ext>
            </a:extLst>
          </p:cNvPr>
          <p:cNvSpPr/>
          <p:nvPr/>
        </p:nvSpPr>
        <p:spPr>
          <a:xfrm>
            <a:off x="755576" y="3784300"/>
            <a:ext cx="7931224" cy="72008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A900CC52-9EB4-4CD9-B9B8-34E59C41E293}"/>
              </a:ext>
            </a:extLst>
          </p:cNvPr>
          <p:cNvSpPr/>
          <p:nvPr/>
        </p:nvSpPr>
        <p:spPr>
          <a:xfrm>
            <a:off x="755576" y="4603772"/>
            <a:ext cx="7931224" cy="7200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EC1A55-6829-4AD7-B651-976EB57E1E2D}"/>
              </a:ext>
            </a:extLst>
          </p:cNvPr>
          <p:cNvSpPr>
            <a:spLocks noGrp="1"/>
          </p:cNvSpPr>
          <p:nvPr>
            <p:ph type="title"/>
          </p:nvPr>
        </p:nvSpPr>
        <p:spPr>
          <a:xfrm>
            <a:off x="251520" y="-92524"/>
            <a:ext cx="8229600" cy="1143000"/>
          </a:xfrm>
        </p:spPr>
        <p:txBody>
          <a:bodyPr/>
          <a:lstStyle/>
          <a:p>
            <a:r>
              <a:rPr lang="en-US" dirty="0"/>
              <a:t>Introduction </a:t>
            </a:r>
          </a:p>
        </p:txBody>
      </p:sp>
      <p:sp>
        <p:nvSpPr>
          <p:cNvPr id="3" name="Content Placeholder 2">
            <a:extLst>
              <a:ext uri="{FF2B5EF4-FFF2-40B4-BE49-F238E27FC236}">
                <a16:creationId xmlns:a16="http://schemas.microsoft.com/office/drawing/2014/main" id="{6388D697-269E-4E3F-A0D7-89DE50A8D440}"/>
              </a:ext>
            </a:extLst>
          </p:cNvPr>
          <p:cNvSpPr>
            <a:spLocks noGrp="1"/>
          </p:cNvSpPr>
          <p:nvPr>
            <p:ph idx="1"/>
          </p:nvPr>
        </p:nvSpPr>
        <p:spPr>
          <a:xfrm>
            <a:off x="457200" y="900013"/>
            <a:ext cx="8435280" cy="5769927"/>
          </a:xfrm>
        </p:spPr>
        <p:txBody>
          <a:bodyPr/>
          <a:lstStyle/>
          <a:p>
            <a:pPr marL="0" indent="0">
              <a:buNone/>
            </a:pPr>
            <a:r>
              <a:rPr lang="en-US" sz="1600" dirty="0">
                <a:latin typeface="Arial Narrow" panose="020B0606020202030204" pitchFamily="34" charset="0"/>
              </a:rPr>
              <a:t>Whiles there are some remarkable feats to be celebrated by most companies adopting new dynamics of doing business in this COVID19 times, there are equally increase in  ‘success’ also being enjoyed by the criminals exploiting the various vulnerabilities that come with the new dynamics of work.  </a:t>
            </a:r>
          </a:p>
          <a:p>
            <a:pPr marL="0" indent="0">
              <a:buNone/>
            </a:pPr>
            <a:endParaRPr lang="en-US" sz="1600" dirty="0">
              <a:latin typeface="Arial Narrow" panose="020B0606020202030204" pitchFamily="34" charset="0"/>
            </a:endParaRPr>
          </a:p>
          <a:p>
            <a:endParaRPr lang="en-US" sz="1600" b="1" dirty="0">
              <a:latin typeface="Arial Narrow" panose="020B0606020202030204" pitchFamily="34" charset="0"/>
            </a:endParaRPr>
          </a:p>
          <a:p>
            <a:r>
              <a:rPr lang="en-US" sz="1600" b="1" dirty="0">
                <a:latin typeface="Arial Narrow" panose="020B0606020202030204" pitchFamily="34" charset="0"/>
              </a:rPr>
              <a:t>Teleworking Tools :-Remote working helps Zoom grow 169% in one year, posting $328.3M in revenue Q1 2020</a:t>
            </a:r>
          </a:p>
          <a:p>
            <a:pPr marL="0" indent="0">
              <a:buNone/>
            </a:pPr>
            <a:endParaRPr lang="en-US" sz="1600" dirty="0">
              <a:latin typeface="Arial Narrow" panose="020B0606020202030204" pitchFamily="34" charset="0"/>
            </a:endParaRPr>
          </a:p>
          <a:p>
            <a:r>
              <a:rPr lang="en-US" sz="1600" b="1" dirty="0">
                <a:latin typeface="Arial Narrow" panose="020B0606020202030204" pitchFamily="34" charset="0"/>
              </a:rPr>
              <a:t>Streaming services :- Netflix adds 16 million subscribers in the first quarter more than a double growth than predicted in January </a:t>
            </a:r>
          </a:p>
          <a:p>
            <a:endParaRPr lang="en-US" sz="1600" dirty="0">
              <a:latin typeface="Arial Narrow" panose="020B0606020202030204" pitchFamily="34" charset="0"/>
            </a:endParaRPr>
          </a:p>
          <a:p>
            <a:r>
              <a:rPr lang="en-US" sz="1600" b="1" dirty="0">
                <a:latin typeface="Arial Narrow" panose="020B0606020202030204" pitchFamily="34" charset="0"/>
              </a:rPr>
              <a:t>Online</a:t>
            </a:r>
            <a:r>
              <a:rPr lang="en-US" sz="1600" dirty="0">
                <a:latin typeface="Arial Narrow" panose="020B0606020202030204" pitchFamily="34" charset="0"/>
              </a:rPr>
              <a:t> </a:t>
            </a:r>
            <a:r>
              <a:rPr lang="en-US" sz="1600" b="1" dirty="0">
                <a:latin typeface="Arial Narrow" panose="020B0606020202030204" pitchFamily="34" charset="0"/>
              </a:rPr>
              <a:t>Retails :- Amazon goes up 25% </a:t>
            </a:r>
          </a:p>
          <a:p>
            <a:pPr marL="0" indent="0">
              <a:buNone/>
            </a:pPr>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dirty="0">
                <a:latin typeface="Arial Narrow" panose="020B0606020202030204" pitchFamily="34" charset="0"/>
              </a:rPr>
              <a:t> </a:t>
            </a:r>
            <a:r>
              <a:rPr lang="en-US" sz="1600" b="1" dirty="0">
                <a:latin typeface="Arial Narrow" panose="020B0606020202030204" pitchFamily="34" charset="0"/>
              </a:rPr>
              <a:t>Telecommunication:-</a:t>
            </a:r>
            <a:r>
              <a:rPr lang="en-US" sz="1600" dirty="0">
                <a:latin typeface="Arial Narrow" panose="020B0606020202030204" pitchFamily="34" charset="0"/>
              </a:rPr>
              <a:t> </a:t>
            </a:r>
            <a:r>
              <a:rPr lang="en-US" sz="1600" b="1" dirty="0">
                <a:latin typeface="Arial Narrow" panose="020B0606020202030204" pitchFamily="34" charset="0"/>
              </a:rPr>
              <a:t>MTN saw an uptick in data subscribers grew by 5.5% whiles Momo users grew to 15.5 million, a 6.9% increase.</a:t>
            </a:r>
          </a:p>
        </p:txBody>
      </p:sp>
      <p:sp>
        <p:nvSpPr>
          <p:cNvPr id="7" name="TextBox 6">
            <a:extLst>
              <a:ext uri="{FF2B5EF4-FFF2-40B4-BE49-F238E27FC236}">
                <a16:creationId xmlns:a16="http://schemas.microsoft.com/office/drawing/2014/main" id="{408CFE8B-889B-4433-AE84-F56D1ADCD41A}"/>
              </a:ext>
            </a:extLst>
          </p:cNvPr>
          <p:cNvSpPr txBox="1"/>
          <p:nvPr/>
        </p:nvSpPr>
        <p:spPr>
          <a:xfrm>
            <a:off x="755576" y="6669940"/>
            <a:ext cx="5328592" cy="215444"/>
          </a:xfrm>
          <a:prstGeom prst="rect">
            <a:avLst/>
          </a:prstGeom>
          <a:noFill/>
        </p:spPr>
        <p:txBody>
          <a:bodyPr wrap="square" rtlCol="0">
            <a:spAutoFit/>
          </a:bodyPr>
          <a:lstStyle/>
          <a:p>
            <a:r>
              <a:rPr lang="en-US" sz="800" dirty="0">
                <a:latin typeface="+mj-lt"/>
              </a:rPr>
              <a:t>References: </a:t>
            </a:r>
            <a:r>
              <a:rPr lang="en-US" sz="800" dirty="0" err="1">
                <a:latin typeface="+mj-lt"/>
              </a:rPr>
              <a:t>Techcrunch</a:t>
            </a:r>
            <a:r>
              <a:rPr lang="en-US" sz="800" dirty="0">
                <a:latin typeface="+mj-lt"/>
              </a:rPr>
              <a:t>, CBS New York, and Connecting Africa</a:t>
            </a:r>
          </a:p>
        </p:txBody>
      </p:sp>
    </p:spTree>
    <p:extLst>
      <p:ext uri="{BB962C8B-B14F-4D97-AF65-F5344CB8AC3E}">
        <p14:creationId xmlns:p14="http://schemas.microsoft.com/office/powerpoint/2010/main" val="31630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C0E4-A303-4F7D-A0FD-D5E1E60B834C}"/>
              </a:ext>
            </a:extLst>
          </p:cNvPr>
          <p:cNvSpPr>
            <a:spLocks noGrp="1"/>
          </p:cNvSpPr>
          <p:nvPr>
            <p:ph type="title"/>
          </p:nvPr>
        </p:nvSpPr>
        <p:spPr>
          <a:xfrm>
            <a:off x="457200" y="0"/>
            <a:ext cx="8229600" cy="744813"/>
          </a:xfrm>
        </p:spPr>
        <p:txBody>
          <a:bodyPr/>
          <a:lstStyle/>
          <a:p>
            <a:r>
              <a:rPr lang="en-US" b="1" dirty="0">
                <a:latin typeface="Arial Narrow" panose="020B0606020202030204" pitchFamily="34" charset="0"/>
              </a:rPr>
              <a:t>Cyber Crime facts and Stats </a:t>
            </a:r>
          </a:p>
        </p:txBody>
      </p:sp>
      <p:graphicFrame>
        <p:nvGraphicFramePr>
          <p:cNvPr id="5" name="Content Placeholder 4">
            <a:extLst>
              <a:ext uri="{FF2B5EF4-FFF2-40B4-BE49-F238E27FC236}">
                <a16:creationId xmlns:a16="http://schemas.microsoft.com/office/drawing/2014/main" id="{164D4CD8-6C67-4868-A93A-23327E6185C1}"/>
              </a:ext>
            </a:extLst>
          </p:cNvPr>
          <p:cNvGraphicFramePr>
            <a:graphicFrameLocks noGrp="1"/>
          </p:cNvGraphicFramePr>
          <p:nvPr>
            <p:ph idx="1"/>
            <p:extLst>
              <p:ext uri="{D42A27DB-BD31-4B8C-83A1-F6EECF244321}">
                <p14:modId xmlns:p14="http://schemas.microsoft.com/office/powerpoint/2010/main" val="1540660422"/>
              </p:ext>
            </p:extLst>
          </p:nvPr>
        </p:nvGraphicFramePr>
        <p:xfrm>
          <a:off x="179512" y="908720"/>
          <a:ext cx="8784976" cy="5812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BB13023-251D-483E-8520-87F6F438C289}"/>
              </a:ext>
            </a:extLst>
          </p:cNvPr>
          <p:cNvSpPr>
            <a:spLocks noGrp="1"/>
          </p:cNvSpPr>
          <p:nvPr>
            <p:ph type="sldNum" sz="quarter" idx="12"/>
          </p:nvPr>
        </p:nvSpPr>
        <p:spPr/>
        <p:txBody>
          <a:bodyPr/>
          <a:lstStyle/>
          <a:p>
            <a:pPr>
              <a:defRPr/>
            </a:pPr>
            <a:fld id="{4C22D2D4-331F-445E-9DAC-A35DD70CC029}" type="slidenum">
              <a:rPr lang="fr-FR" smtClean="0"/>
              <a:pPr>
                <a:defRPr/>
              </a:pPr>
              <a:t>4</a:t>
            </a:fld>
            <a:endParaRPr lang="fr-FR" dirty="0"/>
          </a:p>
        </p:txBody>
      </p:sp>
      <p:sp>
        <p:nvSpPr>
          <p:cNvPr id="12" name="TextBox 11">
            <a:extLst>
              <a:ext uri="{FF2B5EF4-FFF2-40B4-BE49-F238E27FC236}">
                <a16:creationId xmlns:a16="http://schemas.microsoft.com/office/drawing/2014/main" id="{2FF47DEC-E8BB-4A7D-819B-B47EABCE6AA9}"/>
              </a:ext>
            </a:extLst>
          </p:cNvPr>
          <p:cNvSpPr txBox="1"/>
          <p:nvPr/>
        </p:nvSpPr>
        <p:spPr>
          <a:xfrm>
            <a:off x="840904" y="6631468"/>
            <a:ext cx="3515072" cy="253916"/>
          </a:xfrm>
          <a:prstGeom prst="rect">
            <a:avLst/>
          </a:prstGeom>
          <a:noFill/>
        </p:spPr>
        <p:txBody>
          <a:bodyPr wrap="square" rtlCol="0">
            <a:spAutoFit/>
          </a:bodyPr>
          <a:lstStyle/>
          <a:p>
            <a:r>
              <a:rPr lang="en-US" sz="1050" b="1" dirty="0">
                <a:latin typeface="Arial Narrow" panose="020B0606020202030204" pitchFamily="34" charset="0"/>
              </a:rPr>
              <a:t>References: CSIS, </a:t>
            </a:r>
            <a:r>
              <a:rPr lang="en-US" sz="1050" b="1" dirty="0" err="1">
                <a:latin typeface="Arial Narrow" panose="020B0606020202030204" pitchFamily="34" charset="0"/>
              </a:rPr>
              <a:t>infosecurity</a:t>
            </a:r>
            <a:r>
              <a:rPr lang="en-US" sz="1050" b="1" dirty="0">
                <a:latin typeface="Arial Narrow" panose="020B0606020202030204" pitchFamily="34" charset="0"/>
              </a:rPr>
              <a:t>-magazine, </a:t>
            </a:r>
            <a:r>
              <a:rPr lang="en-US" sz="1050" b="1" dirty="0" err="1">
                <a:latin typeface="Arial Narrow" panose="020B0606020202030204" pitchFamily="34" charset="0"/>
              </a:rPr>
              <a:t>Bankinfosecurity</a:t>
            </a:r>
            <a:endParaRPr lang="en-US" sz="1050" b="1" dirty="0">
              <a:latin typeface="Arial Narrow" panose="020B0606020202030204" pitchFamily="34" charset="0"/>
            </a:endParaRPr>
          </a:p>
        </p:txBody>
      </p:sp>
    </p:spTree>
    <p:extLst>
      <p:ext uri="{BB962C8B-B14F-4D97-AF65-F5344CB8AC3E}">
        <p14:creationId xmlns:p14="http://schemas.microsoft.com/office/powerpoint/2010/main" val="390557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A0BA-BB7D-4FBB-9106-6DD37D7CEC68}"/>
              </a:ext>
            </a:extLst>
          </p:cNvPr>
          <p:cNvSpPr>
            <a:spLocks noGrp="1"/>
          </p:cNvSpPr>
          <p:nvPr>
            <p:ph type="title"/>
          </p:nvPr>
        </p:nvSpPr>
        <p:spPr>
          <a:xfrm>
            <a:off x="457200" y="0"/>
            <a:ext cx="8229600" cy="764704"/>
          </a:xfrm>
        </p:spPr>
        <p:txBody>
          <a:bodyPr/>
          <a:lstStyle/>
          <a:p>
            <a:r>
              <a:rPr lang="en-US" b="1" dirty="0">
                <a:latin typeface="Arial Narrow" panose="020B0606020202030204" pitchFamily="34" charset="0"/>
              </a:rPr>
              <a:t>COVID 19 Common Cyber Attack Methods </a:t>
            </a:r>
          </a:p>
        </p:txBody>
      </p:sp>
      <p:sp>
        <p:nvSpPr>
          <p:cNvPr id="4" name="Slide Number Placeholder 3">
            <a:extLst>
              <a:ext uri="{FF2B5EF4-FFF2-40B4-BE49-F238E27FC236}">
                <a16:creationId xmlns:a16="http://schemas.microsoft.com/office/drawing/2014/main" id="{08B0CB3D-FB6B-43B0-BE88-675AC1384B5B}"/>
              </a:ext>
            </a:extLst>
          </p:cNvPr>
          <p:cNvSpPr>
            <a:spLocks noGrp="1"/>
          </p:cNvSpPr>
          <p:nvPr>
            <p:ph type="sldNum" sz="quarter" idx="12"/>
          </p:nvPr>
        </p:nvSpPr>
        <p:spPr/>
        <p:txBody>
          <a:bodyPr/>
          <a:lstStyle/>
          <a:p>
            <a:pPr>
              <a:defRPr/>
            </a:pPr>
            <a:fld id="{4C22D2D4-331F-445E-9DAC-A35DD70CC029}" type="slidenum">
              <a:rPr lang="fr-FR" smtClean="0"/>
              <a:pPr>
                <a:defRPr/>
              </a:pPr>
              <a:t>5</a:t>
            </a:fld>
            <a:endParaRPr lang="fr-FR" dirty="0"/>
          </a:p>
        </p:txBody>
      </p:sp>
      <p:graphicFrame>
        <p:nvGraphicFramePr>
          <p:cNvPr id="3" name="Content Placeholder 2">
            <a:extLst>
              <a:ext uri="{FF2B5EF4-FFF2-40B4-BE49-F238E27FC236}">
                <a16:creationId xmlns:a16="http://schemas.microsoft.com/office/drawing/2014/main" id="{321B6BAC-2F50-46B6-8120-88E5443512D9}"/>
              </a:ext>
            </a:extLst>
          </p:cNvPr>
          <p:cNvGraphicFramePr>
            <a:graphicFrameLocks noGrp="1"/>
          </p:cNvGraphicFramePr>
          <p:nvPr>
            <p:ph idx="1"/>
            <p:extLst>
              <p:ext uri="{D42A27DB-BD31-4B8C-83A1-F6EECF244321}">
                <p14:modId xmlns:p14="http://schemas.microsoft.com/office/powerpoint/2010/main" val="3331600164"/>
              </p:ext>
            </p:extLst>
          </p:nvPr>
        </p:nvGraphicFramePr>
        <p:xfrm>
          <a:off x="405414" y="476672"/>
          <a:ext cx="8415058" cy="5532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54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AF9A24-9539-408C-9C10-5E04C0351298}"/>
              </a:ext>
            </a:extLst>
          </p:cNvPr>
          <p:cNvPicPr>
            <a:picLocks noChangeAspect="1"/>
          </p:cNvPicPr>
          <p:nvPr/>
        </p:nvPicPr>
        <p:blipFill>
          <a:blip r:embed="rId2"/>
          <a:stretch>
            <a:fillRect/>
          </a:stretch>
        </p:blipFill>
        <p:spPr>
          <a:xfrm>
            <a:off x="4700833" y="1268760"/>
            <a:ext cx="4093499" cy="2823394"/>
          </a:xfrm>
          <a:prstGeom prst="rect">
            <a:avLst/>
          </a:prstGeom>
        </p:spPr>
      </p:pic>
      <p:sp>
        <p:nvSpPr>
          <p:cNvPr id="2" name="Title 1">
            <a:extLst>
              <a:ext uri="{FF2B5EF4-FFF2-40B4-BE49-F238E27FC236}">
                <a16:creationId xmlns:a16="http://schemas.microsoft.com/office/drawing/2014/main" id="{03D9A0BA-BB7D-4FBB-9106-6DD37D7CEC68}"/>
              </a:ext>
            </a:extLst>
          </p:cNvPr>
          <p:cNvSpPr>
            <a:spLocks noGrp="1"/>
          </p:cNvSpPr>
          <p:nvPr>
            <p:ph type="title"/>
          </p:nvPr>
        </p:nvSpPr>
        <p:spPr>
          <a:xfrm>
            <a:off x="457200" y="-99392"/>
            <a:ext cx="8229600" cy="1143000"/>
          </a:xfrm>
        </p:spPr>
        <p:txBody>
          <a:bodyPr/>
          <a:lstStyle/>
          <a:p>
            <a:r>
              <a:rPr lang="en-US" dirty="0"/>
              <a:t>COVID 19 Common Cyber Attack Methods </a:t>
            </a:r>
          </a:p>
        </p:txBody>
      </p:sp>
      <p:sp>
        <p:nvSpPr>
          <p:cNvPr id="4" name="Slide Number Placeholder 3">
            <a:extLst>
              <a:ext uri="{FF2B5EF4-FFF2-40B4-BE49-F238E27FC236}">
                <a16:creationId xmlns:a16="http://schemas.microsoft.com/office/drawing/2014/main" id="{08B0CB3D-FB6B-43B0-BE88-675AC1384B5B}"/>
              </a:ext>
            </a:extLst>
          </p:cNvPr>
          <p:cNvSpPr>
            <a:spLocks noGrp="1"/>
          </p:cNvSpPr>
          <p:nvPr>
            <p:ph type="sldNum" sz="quarter" idx="12"/>
          </p:nvPr>
        </p:nvSpPr>
        <p:spPr/>
        <p:txBody>
          <a:bodyPr/>
          <a:lstStyle/>
          <a:p>
            <a:pPr>
              <a:defRPr/>
            </a:pPr>
            <a:fld id="{4C22D2D4-331F-445E-9DAC-A35DD70CC029}" type="slidenum">
              <a:rPr lang="fr-FR" smtClean="0"/>
              <a:pPr>
                <a:defRPr/>
              </a:pPr>
              <a:t>6</a:t>
            </a:fld>
            <a:endParaRPr lang="fr-FR" dirty="0"/>
          </a:p>
        </p:txBody>
      </p:sp>
      <p:pic>
        <p:nvPicPr>
          <p:cNvPr id="7" name="Content Placeholder 6">
            <a:extLst>
              <a:ext uri="{FF2B5EF4-FFF2-40B4-BE49-F238E27FC236}">
                <a16:creationId xmlns:a16="http://schemas.microsoft.com/office/drawing/2014/main" id="{CDBA8856-7B46-4312-BF21-1EC976A2612D}"/>
              </a:ext>
            </a:extLst>
          </p:cNvPr>
          <p:cNvPicPr>
            <a:picLocks noGrp="1" noChangeAspect="1"/>
          </p:cNvPicPr>
          <p:nvPr>
            <p:ph idx="1"/>
          </p:nvPr>
        </p:nvPicPr>
        <p:blipFill>
          <a:blip r:embed="rId3"/>
          <a:stretch>
            <a:fillRect/>
          </a:stretch>
        </p:blipFill>
        <p:spPr>
          <a:xfrm>
            <a:off x="395536" y="908721"/>
            <a:ext cx="4768092" cy="4104456"/>
          </a:xfrm>
          <a:prstGeom prst="rect">
            <a:avLst/>
          </a:prstGeom>
        </p:spPr>
      </p:pic>
      <p:pic>
        <p:nvPicPr>
          <p:cNvPr id="8" name="Picture 7">
            <a:extLst>
              <a:ext uri="{FF2B5EF4-FFF2-40B4-BE49-F238E27FC236}">
                <a16:creationId xmlns:a16="http://schemas.microsoft.com/office/drawing/2014/main" id="{CE284669-3100-436D-9075-598851C385A9}"/>
              </a:ext>
            </a:extLst>
          </p:cNvPr>
          <p:cNvPicPr/>
          <p:nvPr/>
        </p:nvPicPr>
        <p:blipFill>
          <a:blip r:embed="rId4"/>
          <a:stretch>
            <a:fillRect/>
          </a:stretch>
        </p:blipFill>
        <p:spPr>
          <a:xfrm>
            <a:off x="3707904" y="3808097"/>
            <a:ext cx="4392488" cy="2548255"/>
          </a:xfrm>
          <a:prstGeom prst="rect">
            <a:avLst/>
          </a:prstGeom>
        </p:spPr>
      </p:pic>
    </p:spTree>
    <p:extLst>
      <p:ext uri="{BB962C8B-B14F-4D97-AF65-F5344CB8AC3E}">
        <p14:creationId xmlns:p14="http://schemas.microsoft.com/office/powerpoint/2010/main" val="245374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40E0-F4B7-4ED1-94E5-E5F4EF57C1DD}"/>
              </a:ext>
            </a:extLst>
          </p:cNvPr>
          <p:cNvSpPr>
            <a:spLocks noGrp="1"/>
          </p:cNvSpPr>
          <p:nvPr>
            <p:ph type="title"/>
          </p:nvPr>
        </p:nvSpPr>
        <p:spPr>
          <a:xfrm>
            <a:off x="323528" y="-74472"/>
            <a:ext cx="8229600" cy="1143000"/>
          </a:xfrm>
        </p:spPr>
        <p:txBody>
          <a:bodyPr/>
          <a:lstStyle/>
          <a:p>
            <a:r>
              <a:rPr lang="en-US" dirty="0"/>
              <a:t>Safety Checklist</a:t>
            </a:r>
          </a:p>
        </p:txBody>
      </p:sp>
      <p:sp>
        <p:nvSpPr>
          <p:cNvPr id="4" name="Slide Number Placeholder 3">
            <a:extLst>
              <a:ext uri="{FF2B5EF4-FFF2-40B4-BE49-F238E27FC236}">
                <a16:creationId xmlns:a16="http://schemas.microsoft.com/office/drawing/2014/main" id="{D02C90A2-2E85-4833-A378-ED850C6E0227}"/>
              </a:ext>
            </a:extLst>
          </p:cNvPr>
          <p:cNvSpPr>
            <a:spLocks noGrp="1"/>
          </p:cNvSpPr>
          <p:nvPr>
            <p:ph type="sldNum" sz="quarter" idx="12"/>
          </p:nvPr>
        </p:nvSpPr>
        <p:spPr/>
        <p:txBody>
          <a:bodyPr/>
          <a:lstStyle/>
          <a:p>
            <a:pPr>
              <a:defRPr/>
            </a:pPr>
            <a:fld id="{4C22D2D4-331F-445E-9DAC-A35DD70CC029}" type="slidenum">
              <a:rPr lang="fr-FR" smtClean="0"/>
              <a:pPr>
                <a:defRPr/>
              </a:pPr>
              <a:t>7</a:t>
            </a:fld>
            <a:endParaRPr lang="fr-FR" dirty="0"/>
          </a:p>
        </p:txBody>
      </p:sp>
      <p:pic>
        <p:nvPicPr>
          <p:cNvPr id="6" name="Picture 5">
            <a:extLst>
              <a:ext uri="{FF2B5EF4-FFF2-40B4-BE49-F238E27FC236}">
                <a16:creationId xmlns:a16="http://schemas.microsoft.com/office/drawing/2014/main" id="{3543E989-087E-45DE-9FA7-44B03F6BCE62}"/>
              </a:ext>
            </a:extLst>
          </p:cNvPr>
          <p:cNvPicPr>
            <a:picLocks noChangeAspect="1"/>
          </p:cNvPicPr>
          <p:nvPr/>
        </p:nvPicPr>
        <p:blipFill>
          <a:blip r:embed="rId2"/>
          <a:stretch>
            <a:fillRect/>
          </a:stretch>
        </p:blipFill>
        <p:spPr>
          <a:xfrm>
            <a:off x="381000" y="1124744"/>
            <a:ext cx="8382000"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796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screenshot of a cell phone&#10;&#10;Description automatically generated">
            <a:extLst>
              <a:ext uri="{FF2B5EF4-FFF2-40B4-BE49-F238E27FC236}">
                <a16:creationId xmlns:a16="http://schemas.microsoft.com/office/drawing/2014/main" id="{C7AE1E69-2A7F-4AB8-B30A-185515ECC4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426" y="1772816"/>
            <a:ext cx="8610128" cy="5033074"/>
          </a:xfrm>
        </p:spPr>
      </p:pic>
      <p:sp>
        <p:nvSpPr>
          <p:cNvPr id="11" name="Title 1">
            <a:extLst>
              <a:ext uri="{FF2B5EF4-FFF2-40B4-BE49-F238E27FC236}">
                <a16:creationId xmlns:a16="http://schemas.microsoft.com/office/drawing/2014/main" id="{60A62C95-AF20-4E4B-8FA7-5A665301BBF1}"/>
              </a:ext>
            </a:extLst>
          </p:cNvPr>
          <p:cNvSpPr>
            <a:spLocks noGrp="1"/>
          </p:cNvSpPr>
          <p:nvPr>
            <p:ph type="title"/>
          </p:nvPr>
        </p:nvSpPr>
        <p:spPr>
          <a:xfrm>
            <a:off x="457200" y="88230"/>
            <a:ext cx="8229600" cy="706090"/>
          </a:xfrm>
        </p:spPr>
        <p:txBody>
          <a:bodyPr/>
          <a:lstStyle/>
          <a:p>
            <a:r>
              <a:rPr lang="en-US" dirty="0"/>
              <a:t>Cyber Security in BOA-Ghana </a:t>
            </a:r>
          </a:p>
        </p:txBody>
      </p:sp>
      <p:sp>
        <p:nvSpPr>
          <p:cNvPr id="4" name="Slide Number Placeholder 3">
            <a:extLst>
              <a:ext uri="{FF2B5EF4-FFF2-40B4-BE49-F238E27FC236}">
                <a16:creationId xmlns:a16="http://schemas.microsoft.com/office/drawing/2014/main" id="{69CF0B9E-4AFD-480B-8A0F-E32CE2C5C35C}"/>
              </a:ext>
            </a:extLst>
          </p:cNvPr>
          <p:cNvSpPr>
            <a:spLocks noGrp="1"/>
          </p:cNvSpPr>
          <p:nvPr>
            <p:ph type="sldNum" sz="quarter" idx="12"/>
          </p:nvPr>
        </p:nvSpPr>
        <p:spPr>
          <a:xfrm>
            <a:off x="6553200" y="6356352"/>
            <a:ext cx="2133600" cy="365125"/>
          </a:xfrm>
        </p:spPr>
        <p:txBody>
          <a:bodyPr anchor="ctr">
            <a:normAutofit/>
          </a:bodyPr>
          <a:lstStyle/>
          <a:p>
            <a:pPr>
              <a:spcAft>
                <a:spcPts val="600"/>
              </a:spcAft>
              <a:defRPr/>
            </a:pPr>
            <a:fld id="{4C22D2D4-331F-445E-9DAC-A35DD70CC029}" type="slidenum">
              <a:rPr lang="fr-FR" smtClean="0"/>
              <a:pPr>
                <a:spcAft>
                  <a:spcPts val="600"/>
                </a:spcAft>
                <a:defRPr/>
              </a:pPr>
              <a:t>8</a:t>
            </a:fld>
            <a:endParaRPr lang="fr-FR"/>
          </a:p>
        </p:txBody>
      </p:sp>
      <p:sp>
        <p:nvSpPr>
          <p:cNvPr id="17" name="TextBox 16">
            <a:extLst>
              <a:ext uri="{FF2B5EF4-FFF2-40B4-BE49-F238E27FC236}">
                <a16:creationId xmlns:a16="http://schemas.microsoft.com/office/drawing/2014/main" id="{2A13966F-C6F1-4CCC-AEC0-E923382B5737}"/>
              </a:ext>
            </a:extLst>
          </p:cNvPr>
          <p:cNvSpPr txBox="1"/>
          <p:nvPr/>
        </p:nvSpPr>
        <p:spPr>
          <a:xfrm>
            <a:off x="76672" y="794320"/>
            <a:ext cx="8856984" cy="1015663"/>
          </a:xfrm>
          <a:prstGeom prst="rect">
            <a:avLst/>
          </a:prstGeom>
          <a:noFill/>
        </p:spPr>
        <p:txBody>
          <a:bodyPr wrap="square" rtlCol="0">
            <a:spAutoFit/>
          </a:bodyPr>
          <a:lstStyle/>
          <a:p>
            <a:r>
              <a:rPr lang="en-US" sz="2000" dirty="0">
                <a:latin typeface="Arial Narrow" panose="020B0606020202030204" pitchFamily="34" charset="0"/>
              </a:rPr>
              <a:t>BOA-Ghana is certified in  ISO 27001 in Information Security Management Systems and ISO 22301 in Business Continuity Management System, which means we adhere to all 114 controls required by the International Organization of Standards.    </a:t>
            </a:r>
          </a:p>
        </p:txBody>
      </p:sp>
    </p:spTree>
    <p:extLst>
      <p:ext uri="{BB962C8B-B14F-4D97-AF65-F5344CB8AC3E}">
        <p14:creationId xmlns:p14="http://schemas.microsoft.com/office/powerpoint/2010/main" val="277550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303D8FD-AE55-4409-9988-4573B5485553}"/>
              </a:ext>
            </a:extLst>
          </p:cNvPr>
          <p:cNvGraphicFramePr>
            <a:graphicFrameLocks noGrp="1"/>
          </p:cNvGraphicFramePr>
          <p:nvPr>
            <p:ph idx="1"/>
            <p:extLst>
              <p:ext uri="{D42A27DB-BD31-4B8C-83A1-F6EECF244321}">
                <p14:modId xmlns:p14="http://schemas.microsoft.com/office/powerpoint/2010/main" val="3371279873"/>
              </p:ext>
            </p:extLst>
          </p:nvPr>
        </p:nvGraphicFramePr>
        <p:xfrm>
          <a:off x="179512" y="908720"/>
          <a:ext cx="8712968"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863B31F-2346-4932-9BA5-D3EFF2401FC9}"/>
              </a:ext>
            </a:extLst>
          </p:cNvPr>
          <p:cNvSpPr>
            <a:spLocks noGrp="1"/>
          </p:cNvSpPr>
          <p:nvPr>
            <p:ph type="sldNum" sz="quarter" idx="12"/>
          </p:nvPr>
        </p:nvSpPr>
        <p:spPr/>
        <p:txBody>
          <a:bodyPr/>
          <a:lstStyle/>
          <a:p>
            <a:pPr>
              <a:defRPr/>
            </a:pPr>
            <a:fld id="{4C22D2D4-331F-445E-9DAC-A35DD70CC029}" type="slidenum">
              <a:rPr lang="fr-FR" smtClean="0"/>
              <a:pPr>
                <a:defRPr/>
              </a:pPr>
              <a:t>9</a:t>
            </a:fld>
            <a:endParaRPr lang="fr-FR" dirty="0"/>
          </a:p>
        </p:txBody>
      </p:sp>
      <p:sp>
        <p:nvSpPr>
          <p:cNvPr id="5" name="Title 1">
            <a:extLst>
              <a:ext uri="{FF2B5EF4-FFF2-40B4-BE49-F238E27FC236}">
                <a16:creationId xmlns:a16="http://schemas.microsoft.com/office/drawing/2014/main" id="{043FD739-0E9E-47A7-BDBE-C522CAF4CA53}"/>
              </a:ext>
            </a:extLst>
          </p:cNvPr>
          <p:cNvSpPr>
            <a:spLocks noGrp="1"/>
          </p:cNvSpPr>
          <p:nvPr>
            <p:ph type="title"/>
          </p:nvPr>
        </p:nvSpPr>
        <p:spPr>
          <a:xfrm>
            <a:off x="457200" y="88230"/>
            <a:ext cx="8229600" cy="706090"/>
          </a:xfrm>
        </p:spPr>
        <p:txBody>
          <a:bodyPr/>
          <a:lstStyle/>
          <a:p>
            <a:r>
              <a:rPr lang="en-US" b="1" dirty="0">
                <a:latin typeface="Arial Narrow" panose="020B0606020202030204" pitchFamily="34" charset="0"/>
              </a:rPr>
              <a:t>Cyber Security of BOA Digital Platforms</a:t>
            </a:r>
          </a:p>
        </p:txBody>
      </p:sp>
      <p:graphicFrame>
        <p:nvGraphicFramePr>
          <p:cNvPr id="12" name="Diagram 11">
            <a:extLst>
              <a:ext uri="{FF2B5EF4-FFF2-40B4-BE49-F238E27FC236}">
                <a16:creationId xmlns:a16="http://schemas.microsoft.com/office/drawing/2014/main" id="{57BC19F7-ACC3-41B3-B013-A95E45DCFDA2}"/>
              </a:ext>
            </a:extLst>
          </p:cNvPr>
          <p:cNvGraphicFramePr/>
          <p:nvPr>
            <p:extLst>
              <p:ext uri="{D42A27DB-BD31-4B8C-83A1-F6EECF244321}">
                <p14:modId xmlns:p14="http://schemas.microsoft.com/office/powerpoint/2010/main" val="2016171820"/>
              </p:ext>
            </p:extLst>
          </p:nvPr>
        </p:nvGraphicFramePr>
        <p:xfrm>
          <a:off x="215516" y="3632536"/>
          <a:ext cx="8712968" cy="23042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509392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u="sng" dirty="0" smtClean="0">
            <a:solidFill>
              <a:srgbClr val="C00000"/>
            </a:solidFill>
            <a:latin typeface="+mj-lt"/>
          </a:defRPr>
        </a:defPPr>
      </a:lstStyle>
    </a:txDef>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TotalTime>
  <Words>428</Words>
  <Application>Microsoft Office PowerPoint</Application>
  <PresentationFormat>On-screen Show (4:3)</PresentationFormat>
  <Paragraphs>65</Paragraphs>
  <Slides>12</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Arial Narrow</vt:lpstr>
      <vt:lpstr>Calibri</vt:lpstr>
      <vt:lpstr>Tahoma</vt:lpstr>
      <vt:lpstr>Univers 45 Light</vt:lpstr>
      <vt:lpstr>Univers for KPMG</vt:lpstr>
      <vt:lpstr>Thème Office</vt:lpstr>
      <vt:lpstr>1_Conception personnalisée</vt:lpstr>
      <vt:lpstr>Conception personnalisée</vt:lpstr>
      <vt:lpstr>PowerPoint Presentation</vt:lpstr>
      <vt:lpstr>PowerPoint Presentation</vt:lpstr>
      <vt:lpstr>Introduction </vt:lpstr>
      <vt:lpstr>Cyber Crime facts and Stats </vt:lpstr>
      <vt:lpstr>COVID 19 Common Cyber Attack Methods </vt:lpstr>
      <vt:lpstr>COVID 19 Common Cyber Attack Methods </vt:lpstr>
      <vt:lpstr>Safety Checklist</vt:lpstr>
      <vt:lpstr>Cyber Security in BOA-Ghana </vt:lpstr>
      <vt:lpstr>Cyber Security of BOA Digital Platforms</vt:lpstr>
      <vt:lpstr>Cyber Security of BOA Digital Platforms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Philemon J. Ankomah</dc:creator>
  <cp:lastModifiedBy>Eric K. V. Kuranchie</cp:lastModifiedBy>
  <cp:revision>42</cp:revision>
  <dcterms:created xsi:type="dcterms:W3CDTF">2020-06-20T21:58:36Z</dcterms:created>
  <dcterms:modified xsi:type="dcterms:W3CDTF">2020-06-24T11:28:48Z</dcterms:modified>
</cp:coreProperties>
</file>